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4"/>
  </p:notesMasterIdLst>
  <p:sldIdLst>
    <p:sldId id="389" r:id="rId2"/>
    <p:sldId id="390" r:id="rId3"/>
    <p:sldId id="369" r:id="rId4"/>
    <p:sldId id="372" r:id="rId5"/>
    <p:sldId id="391" r:id="rId6"/>
    <p:sldId id="392" r:id="rId7"/>
    <p:sldId id="383" r:id="rId8"/>
    <p:sldId id="384" r:id="rId9"/>
    <p:sldId id="394" r:id="rId10"/>
    <p:sldId id="393" r:id="rId11"/>
    <p:sldId id="399" r:id="rId12"/>
    <p:sldId id="400" r:id="rId13"/>
    <p:sldId id="401" r:id="rId14"/>
    <p:sldId id="402" r:id="rId15"/>
    <p:sldId id="403" r:id="rId16"/>
    <p:sldId id="404" r:id="rId17"/>
    <p:sldId id="336" r:id="rId18"/>
    <p:sldId id="405" r:id="rId19"/>
    <p:sldId id="425" r:id="rId20"/>
    <p:sldId id="395" r:id="rId21"/>
    <p:sldId id="406" r:id="rId22"/>
    <p:sldId id="407" r:id="rId23"/>
    <p:sldId id="396" r:id="rId24"/>
    <p:sldId id="338" r:id="rId25"/>
    <p:sldId id="305" r:id="rId26"/>
    <p:sldId id="337" r:id="rId27"/>
    <p:sldId id="397" r:id="rId28"/>
    <p:sldId id="409" r:id="rId29"/>
    <p:sldId id="410" r:id="rId30"/>
    <p:sldId id="411" r:id="rId31"/>
    <p:sldId id="412" r:id="rId32"/>
    <p:sldId id="413" r:id="rId33"/>
    <p:sldId id="398" r:id="rId34"/>
    <p:sldId id="340" r:id="rId35"/>
    <p:sldId id="339" r:id="rId36"/>
    <p:sldId id="408" r:id="rId37"/>
    <p:sldId id="414" r:id="rId38"/>
    <p:sldId id="422" r:id="rId39"/>
    <p:sldId id="415" r:id="rId40"/>
    <p:sldId id="420" r:id="rId41"/>
    <p:sldId id="418" r:id="rId42"/>
    <p:sldId id="416" r:id="rId43"/>
    <p:sldId id="423" r:id="rId44"/>
    <p:sldId id="424" r:id="rId45"/>
    <p:sldId id="417" r:id="rId46"/>
    <p:sldId id="421" r:id="rId47"/>
    <p:sldId id="419" r:id="rId48"/>
    <p:sldId id="355" r:id="rId49"/>
    <p:sldId id="273" r:id="rId50"/>
    <p:sldId id="388" r:id="rId51"/>
    <p:sldId id="356" r:id="rId52"/>
    <p:sldId id="366" r:id="rId53"/>
    <p:sldId id="258" r:id="rId54"/>
    <p:sldId id="259" r:id="rId55"/>
    <p:sldId id="260" r:id="rId56"/>
    <p:sldId id="263" r:id="rId57"/>
    <p:sldId id="283" r:id="rId58"/>
    <p:sldId id="3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61" r:id="rId69"/>
    <p:sldId id="262" r:id="rId70"/>
    <p:sldId id="364" r:id="rId71"/>
    <p:sldId id="296" r:id="rId72"/>
    <p:sldId id="295" r:id="rId73"/>
  </p:sldIdLst>
  <p:sldSz cx="28871863" cy="16379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完成" id="{5318E674-8197-42CA-98B6-6A65F4418A4A}">
          <p14:sldIdLst/>
        </p14:section>
        <p14:section name="完成編集" id="{BB8FCB6C-CB68-4441-9310-A0AE6D2EA78A}">
          <p14:sldIdLst/>
        </p14:section>
        <p14:section name="観点１" id="{B9604311-1C50-421C-A562-86B2F82ED120}">
          <p14:sldIdLst>
            <p14:sldId id="389"/>
            <p14:sldId id="390"/>
            <p14:sldId id="369"/>
          </p14:sldIdLst>
        </p14:section>
        <p14:section name="正式_画像" id="{63D1D582-1AB4-4680-97D8-26380FEF4557}">
          <p14:sldIdLst>
            <p14:sldId id="372"/>
          </p14:sldIdLst>
        </p14:section>
        <p14:section name="観点２" id="{73DE434A-3BEB-4A07-B0AD-A9BAEEB9818D}">
          <p14:sldIdLst>
            <p14:sldId id="391"/>
            <p14:sldId id="392"/>
            <p14:sldId id="383"/>
          </p14:sldIdLst>
        </p14:section>
        <p14:section name="正式_画像" id="{D33B51D1-0B30-4DA7-874A-F141B6131344}">
          <p14:sldIdLst>
            <p14:sldId id="384"/>
          </p14:sldIdLst>
        </p14:section>
        <p14:section name="観点３" id="{836C9FC8-DF6A-494B-B8EF-3C18F26F72B4}">
          <p14:sldIdLst>
            <p14:sldId id="394"/>
            <p14:sldId id="393"/>
            <p14:sldId id="399"/>
            <p14:sldId id="400"/>
            <p14:sldId id="401"/>
            <p14:sldId id="402"/>
            <p14:sldId id="403"/>
            <p14:sldId id="404"/>
            <p14:sldId id="336"/>
          </p14:sldIdLst>
        </p14:section>
        <p14:section name="正式_画像" id="{02EBF0BC-DC74-47FA-8566-1D478A1D9765}">
          <p14:sldIdLst>
            <p14:sldId id="405"/>
            <p14:sldId id="425"/>
          </p14:sldIdLst>
        </p14:section>
        <p14:section name="観点４" id="{C754D9B4-FE88-4FC5-A892-291AB1ECD171}">
          <p14:sldIdLst>
            <p14:sldId id="395"/>
            <p14:sldId id="406"/>
            <p14:sldId id="407"/>
            <p14:sldId id="396"/>
            <p14:sldId id="338"/>
            <p14:sldId id="305"/>
          </p14:sldIdLst>
        </p14:section>
        <p14:section name="正式_画像" id="{007DC57F-FD97-41B5-93C4-EF6596C295CB}">
          <p14:sldIdLst>
            <p14:sldId id="337"/>
          </p14:sldIdLst>
        </p14:section>
        <p14:section name="観点５" id="{17376996-422E-414B-B88E-9D2A15DF7C81}">
          <p14:sldIdLst>
            <p14:sldId id="397"/>
            <p14:sldId id="409"/>
            <p14:sldId id="410"/>
            <p14:sldId id="411"/>
            <p14:sldId id="412"/>
            <p14:sldId id="413"/>
            <p14:sldId id="398"/>
            <p14:sldId id="340"/>
            <p14:sldId id="339"/>
          </p14:sldIdLst>
        </p14:section>
        <p14:section name="正式_画像" id="{32ACD24E-8AF4-4273-A830-29F8797A9582}">
          <p14:sldIdLst>
            <p14:sldId id="408"/>
          </p14:sldIdLst>
        </p14:section>
        <p14:section name="観点６" id="{88B6E78E-8522-43A7-8545-2B5E26980EA3}">
          <p14:sldIdLst>
            <p14:sldId id="414"/>
            <p14:sldId id="422"/>
            <p14:sldId id="415"/>
            <p14:sldId id="420"/>
          </p14:sldIdLst>
        </p14:section>
        <p14:section name="正式_画像" id="{D13C879D-863D-453C-A3F4-A3E1DB68168A}">
          <p14:sldIdLst>
            <p14:sldId id="418"/>
          </p14:sldIdLst>
        </p14:section>
        <p14:section name="観点７" id="{8A3F3057-621A-498E-A5E8-CAEC62B82542}">
          <p14:sldIdLst>
            <p14:sldId id="416"/>
            <p14:sldId id="423"/>
            <p14:sldId id="424"/>
            <p14:sldId id="417"/>
            <p14:sldId id="421"/>
          </p14:sldIdLst>
        </p14:section>
        <p14:section name="正式_画像" id="{EFEE62D5-D1E2-4B38-88A6-728A433073E4}">
          <p14:sldIdLst>
            <p14:sldId id="419"/>
          </p14:sldIdLst>
        </p14:section>
        <p14:section name="追加_左側" id="{8766D602-EEF6-4CCD-91BD-768382410FE2}">
          <p14:sldIdLst>
            <p14:sldId id="355"/>
            <p14:sldId id="273"/>
          </p14:sldIdLst>
        </p14:section>
        <p14:section name="個別の資材" id="{3DF87652-5514-4FBB-991B-1FC83FC0B3F1}">
          <p14:sldIdLst>
            <p14:sldId id="388"/>
            <p14:sldId id="356"/>
            <p14:sldId id="366"/>
            <p14:sldId id="258"/>
            <p14:sldId id="259"/>
            <p14:sldId id="260"/>
            <p14:sldId id="263"/>
            <p14:sldId id="283"/>
            <p14:sldId id="3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61"/>
            <p14:sldId id="262"/>
            <p14:sldId id="364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17F"/>
    <a:srgbClr val="546349"/>
    <a:srgbClr val="000000"/>
    <a:srgbClr val="FFF5D9"/>
    <a:srgbClr val="FFF7E1"/>
    <a:srgbClr val="ED7D31"/>
    <a:srgbClr val="FFF9E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7" autoAdjust="0"/>
    <p:restoredTop sz="95047" autoAdjust="0"/>
  </p:normalViewPr>
  <p:slideViewPr>
    <p:cSldViewPr snapToGrid="0">
      <p:cViewPr varScale="1">
        <p:scale>
          <a:sx n="47" d="100"/>
          <a:sy n="47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7B637-DAD8-47EA-83E5-1DB91BA416AF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1143000"/>
            <a:ext cx="5438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B61AF-4944-493C-B763-C33E7C3BA1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957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1pPr>
    <a:lvl2pPr marL="645384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2pPr>
    <a:lvl3pPr marL="1290767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3pPr>
    <a:lvl4pPr marL="1936151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4pPr>
    <a:lvl5pPr marL="2581534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5pPr>
    <a:lvl6pPr marL="3226918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6pPr>
    <a:lvl7pPr marL="3872301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7pPr>
    <a:lvl8pPr marL="4517685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8pPr>
    <a:lvl9pPr marL="5163068" algn="l" defTabSz="1290767" rtl="0" eaLnBrk="1" latinLnBrk="0" hangingPunct="1">
      <a:defRPr kumimoji="1" sz="16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B61AF-4944-493C-B763-C33E7C3BA1B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2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8983" y="2680681"/>
            <a:ext cx="21653897" cy="5702606"/>
          </a:xfrm>
        </p:spPr>
        <p:txBody>
          <a:bodyPr anchor="b"/>
          <a:lstStyle>
            <a:lvl1pPr algn="ctr">
              <a:defRPr sz="1420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8983" y="8603201"/>
            <a:ext cx="21653897" cy="3954665"/>
          </a:xfrm>
        </p:spPr>
        <p:txBody>
          <a:bodyPr/>
          <a:lstStyle>
            <a:lvl1pPr marL="0" indent="0" algn="ctr">
              <a:buNone/>
              <a:defRPr sz="5683"/>
            </a:lvl1pPr>
            <a:lvl2pPr marL="1082695" indent="0" algn="ctr">
              <a:buNone/>
              <a:defRPr sz="4736"/>
            </a:lvl2pPr>
            <a:lvl3pPr marL="2165391" indent="0" algn="ctr">
              <a:buNone/>
              <a:defRPr sz="4263"/>
            </a:lvl3pPr>
            <a:lvl4pPr marL="3248086" indent="0" algn="ctr">
              <a:buNone/>
              <a:defRPr sz="3789"/>
            </a:lvl4pPr>
            <a:lvl5pPr marL="4330781" indent="0" algn="ctr">
              <a:buNone/>
              <a:defRPr sz="3789"/>
            </a:lvl5pPr>
            <a:lvl6pPr marL="5413477" indent="0" algn="ctr">
              <a:buNone/>
              <a:defRPr sz="3789"/>
            </a:lvl6pPr>
            <a:lvl7pPr marL="6496172" indent="0" algn="ctr">
              <a:buNone/>
              <a:defRPr sz="3789"/>
            </a:lvl7pPr>
            <a:lvl8pPr marL="7578867" indent="0" algn="ctr">
              <a:buNone/>
              <a:defRPr sz="3789"/>
            </a:lvl8pPr>
            <a:lvl9pPr marL="8661563" indent="0" algn="ctr">
              <a:buNone/>
              <a:defRPr sz="3789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01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69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61427" y="872074"/>
            <a:ext cx="6225495" cy="1388114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4941" y="872074"/>
            <a:ext cx="18315588" cy="1388114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13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76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903" y="4083584"/>
            <a:ext cx="24901982" cy="6813551"/>
          </a:xfrm>
        </p:spPr>
        <p:txBody>
          <a:bodyPr anchor="b"/>
          <a:lstStyle>
            <a:lvl1pPr>
              <a:defRPr sz="1420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9903" y="10961593"/>
            <a:ext cx="24901982" cy="3583086"/>
          </a:xfrm>
        </p:spPr>
        <p:txBody>
          <a:bodyPr/>
          <a:lstStyle>
            <a:lvl1pPr marL="0" indent="0">
              <a:buNone/>
              <a:defRPr sz="5683">
                <a:solidFill>
                  <a:schemeClr val="tx1">
                    <a:tint val="75000"/>
                  </a:schemeClr>
                </a:solidFill>
              </a:defRPr>
            </a:lvl1pPr>
            <a:lvl2pPr marL="1082695" indent="0">
              <a:buNone/>
              <a:defRPr sz="4736">
                <a:solidFill>
                  <a:schemeClr val="tx1">
                    <a:tint val="75000"/>
                  </a:schemeClr>
                </a:solidFill>
              </a:defRPr>
            </a:lvl2pPr>
            <a:lvl3pPr marL="2165391" indent="0">
              <a:buNone/>
              <a:defRPr sz="4263">
                <a:solidFill>
                  <a:schemeClr val="tx1">
                    <a:tint val="75000"/>
                  </a:schemeClr>
                </a:solidFill>
              </a:defRPr>
            </a:lvl3pPr>
            <a:lvl4pPr marL="3248086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4pPr>
            <a:lvl5pPr marL="4330781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5pPr>
            <a:lvl6pPr marL="5413477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6pPr>
            <a:lvl7pPr marL="6496172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7pPr>
            <a:lvl8pPr marL="7578867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8pPr>
            <a:lvl9pPr marL="8661563" indent="0">
              <a:buNone/>
              <a:defRPr sz="37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68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4940" y="4360370"/>
            <a:ext cx="12270542" cy="1039284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16381" y="4360370"/>
            <a:ext cx="12270542" cy="1039284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37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701" y="872075"/>
            <a:ext cx="24901982" cy="316600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8702" y="4015333"/>
            <a:ext cx="12214150" cy="1967853"/>
          </a:xfrm>
        </p:spPr>
        <p:txBody>
          <a:bodyPr anchor="b"/>
          <a:lstStyle>
            <a:lvl1pPr marL="0" indent="0">
              <a:buNone/>
              <a:defRPr sz="5683" b="1"/>
            </a:lvl1pPr>
            <a:lvl2pPr marL="1082695" indent="0">
              <a:buNone/>
              <a:defRPr sz="4736" b="1"/>
            </a:lvl2pPr>
            <a:lvl3pPr marL="2165391" indent="0">
              <a:buNone/>
              <a:defRPr sz="4263" b="1"/>
            </a:lvl3pPr>
            <a:lvl4pPr marL="3248086" indent="0">
              <a:buNone/>
              <a:defRPr sz="3789" b="1"/>
            </a:lvl4pPr>
            <a:lvl5pPr marL="4330781" indent="0">
              <a:buNone/>
              <a:defRPr sz="3789" b="1"/>
            </a:lvl5pPr>
            <a:lvl6pPr marL="5413477" indent="0">
              <a:buNone/>
              <a:defRPr sz="3789" b="1"/>
            </a:lvl6pPr>
            <a:lvl7pPr marL="6496172" indent="0">
              <a:buNone/>
              <a:defRPr sz="3789" b="1"/>
            </a:lvl7pPr>
            <a:lvl8pPr marL="7578867" indent="0">
              <a:buNone/>
              <a:defRPr sz="3789" b="1"/>
            </a:lvl8pPr>
            <a:lvl9pPr marL="8661563" indent="0">
              <a:buNone/>
              <a:defRPr sz="37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8702" y="5983186"/>
            <a:ext cx="12214150" cy="88003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16381" y="4015333"/>
            <a:ext cx="12274302" cy="1967853"/>
          </a:xfrm>
        </p:spPr>
        <p:txBody>
          <a:bodyPr anchor="b"/>
          <a:lstStyle>
            <a:lvl1pPr marL="0" indent="0">
              <a:buNone/>
              <a:defRPr sz="5683" b="1"/>
            </a:lvl1pPr>
            <a:lvl2pPr marL="1082695" indent="0">
              <a:buNone/>
              <a:defRPr sz="4736" b="1"/>
            </a:lvl2pPr>
            <a:lvl3pPr marL="2165391" indent="0">
              <a:buNone/>
              <a:defRPr sz="4263" b="1"/>
            </a:lvl3pPr>
            <a:lvl4pPr marL="3248086" indent="0">
              <a:buNone/>
              <a:defRPr sz="3789" b="1"/>
            </a:lvl4pPr>
            <a:lvl5pPr marL="4330781" indent="0">
              <a:buNone/>
              <a:defRPr sz="3789" b="1"/>
            </a:lvl5pPr>
            <a:lvl6pPr marL="5413477" indent="0">
              <a:buNone/>
              <a:defRPr sz="3789" b="1"/>
            </a:lvl6pPr>
            <a:lvl7pPr marL="6496172" indent="0">
              <a:buNone/>
              <a:defRPr sz="3789" b="1"/>
            </a:lvl7pPr>
            <a:lvl8pPr marL="7578867" indent="0">
              <a:buNone/>
              <a:defRPr sz="3789" b="1"/>
            </a:lvl8pPr>
            <a:lvl9pPr marL="8661563" indent="0">
              <a:buNone/>
              <a:defRPr sz="37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16381" y="5983186"/>
            <a:ext cx="12274302" cy="88003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93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64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702" y="1091988"/>
            <a:ext cx="9311927" cy="3821959"/>
          </a:xfrm>
        </p:spPr>
        <p:txBody>
          <a:bodyPr anchor="b"/>
          <a:lstStyle>
            <a:lvl1pPr>
              <a:defRPr sz="75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4302" y="2358393"/>
            <a:ext cx="14616381" cy="11640292"/>
          </a:xfrm>
        </p:spPr>
        <p:txBody>
          <a:bodyPr/>
          <a:lstStyle>
            <a:lvl1pPr>
              <a:defRPr sz="7578"/>
            </a:lvl1pPr>
            <a:lvl2pPr>
              <a:defRPr sz="6631"/>
            </a:lvl2pPr>
            <a:lvl3pPr>
              <a:defRPr sz="5683"/>
            </a:lvl3pPr>
            <a:lvl4pPr>
              <a:defRPr sz="4736"/>
            </a:lvl4pPr>
            <a:lvl5pPr>
              <a:defRPr sz="4736"/>
            </a:lvl5pPr>
            <a:lvl6pPr>
              <a:defRPr sz="4736"/>
            </a:lvl6pPr>
            <a:lvl7pPr>
              <a:defRPr sz="4736"/>
            </a:lvl7pPr>
            <a:lvl8pPr>
              <a:defRPr sz="4736"/>
            </a:lvl8pPr>
            <a:lvl9pPr>
              <a:defRPr sz="473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8702" y="4913947"/>
            <a:ext cx="9311927" cy="9103696"/>
          </a:xfrm>
        </p:spPr>
        <p:txBody>
          <a:bodyPr/>
          <a:lstStyle>
            <a:lvl1pPr marL="0" indent="0">
              <a:buNone/>
              <a:defRPr sz="3789"/>
            </a:lvl1pPr>
            <a:lvl2pPr marL="1082695" indent="0">
              <a:buNone/>
              <a:defRPr sz="3315"/>
            </a:lvl2pPr>
            <a:lvl3pPr marL="2165391" indent="0">
              <a:buNone/>
              <a:defRPr sz="2842"/>
            </a:lvl3pPr>
            <a:lvl4pPr marL="3248086" indent="0">
              <a:buNone/>
              <a:defRPr sz="2368"/>
            </a:lvl4pPr>
            <a:lvl5pPr marL="4330781" indent="0">
              <a:buNone/>
              <a:defRPr sz="2368"/>
            </a:lvl5pPr>
            <a:lvl6pPr marL="5413477" indent="0">
              <a:buNone/>
              <a:defRPr sz="2368"/>
            </a:lvl6pPr>
            <a:lvl7pPr marL="6496172" indent="0">
              <a:buNone/>
              <a:defRPr sz="2368"/>
            </a:lvl7pPr>
            <a:lvl8pPr marL="7578867" indent="0">
              <a:buNone/>
              <a:defRPr sz="2368"/>
            </a:lvl8pPr>
            <a:lvl9pPr marL="8661563" indent="0">
              <a:buNone/>
              <a:defRPr sz="236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0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702" y="1091988"/>
            <a:ext cx="9311927" cy="3821959"/>
          </a:xfrm>
        </p:spPr>
        <p:txBody>
          <a:bodyPr anchor="b"/>
          <a:lstStyle>
            <a:lvl1pPr>
              <a:defRPr sz="75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74302" y="2358393"/>
            <a:ext cx="14616381" cy="11640292"/>
          </a:xfrm>
        </p:spPr>
        <p:txBody>
          <a:bodyPr anchor="t"/>
          <a:lstStyle>
            <a:lvl1pPr marL="0" indent="0">
              <a:buNone/>
              <a:defRPr sz="7578"/>
            </a:lvl1pPr>
            <a:lvl2pPr marL="1082695" indent="0">
              <a:buNone/>
              <a:defRPr sz="6631"/>
            </a:lvl2pPr>
            <a:lvl3pPr marL="2165391" indent="0">
              <a:buNone/>
              <a:defRPr sz="5683"/>
            </a:lvl3pPr>
            <a:lvl4pPr marL="3248086" indent="0">
              <a:buNone/>
              <a:defRPr sz="4736"/>
            </a:lvl4pPr>
            <a:lvl5pPr marL="4330781" indent="0">
              <a:buNone/>
              <a:defRPr sz="4736"/>
            </a:lvl5pPr>
            <a:lvl6pPr marL="5413477" indent="0">
              <a:buNone/>
              <a:defRPr sz="4736"/>
            </a:lvl6pPr>
            <a:lvl7pPr marL="6496172" indent="0">
              <a:buNone/>
              <a:defRPr sz="4736"/>
            </a:lvl7pPr>
            <a:lvl8pPr marL="7578867" indent="0">
              <a:buNone/>
              <a:defRPr sz="4736"/>
            </a:lvl8pPr>
            <a:lvl9pPr marL="8661563" indent="0">
              <a:buNone/>
              <a:defRPr sz="473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8702" y="4913947"/>
            <a:ext cx="9311927" cy="9103696"/>
          </a:xfrm>
        </p:spPr>
        <p:txBody>
          <a:bodyPr/>
          <a:lstStyle>
            <a:lvl1pPr marL="0" indent="0">
              <a:buNone/>
              <a:defRPr sz="3789"/>
            </a:lvl1pPr>
            <a:lvl2pPr marL="1082695" indent="0">
              <a:buNone/>
              <a:defRPr sz="3315"/>
            </a:lvl2pPr>
            <a:lvl3pPr marL="2165391" indent="0">
              <a:buNone/>
              <a:defRPr sz="2842"/>
            </a:lvl3pPr>
            <a:lvl4pPr marL="3248086" indent="0">
              <a:buNone/>
              <a:defRPr sz="2368"/>
            </a:lvl4pPr>
            <a:lvl5pPr marL="4330781" indent="0">
              <a:buNone/>
              <a:defRPr sz="2368"/>
            </a:lvl5pPr>
            <a:lvl6pPr marL="5413477" indent="0">
              <a:buNone/>
              <a:defRPr sz="2368"/>
            </a:lvl6pPr>
            <a:lvl7pPr marL="6496172" indent="0">
              <a:buNone/>
              <a:defRPr sz="2368"/>
            </a:lvl7pPr>
            <a:lvl8pPr marL="7578867" indent="0">
              <a:buNone/>
              <a:defRPr sz="2368"/>
            </a:lvl8pPr>
            <a:lvl9pPr marL="8661563" indent="0">
              <a:buNone/>
              <a:defRPr sz="236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6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4941" y="872075"/>
            <a:ext cx="24901982" cy="316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4941" y="4360370"/>
            <a:ext cx="24901982" cy="10392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4941" y="15181672"/>
            <a:ext cx="6496169" cy="872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3D4FC-8A24-4DFB-BC74-B77BC113A9A4}" type="datetimeFigureOut">
              <a:rPr kumimoji="1" lang="ja-JP" altLang="en-US" smtClean="0"/>
              <a:t>2023/2/9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63805" y="15181672"/>
            <a:ext cx="9744254" cy="872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90753" y="15181672"/>
            <a:ext cx="6496169" cy="872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0EDC4-3B90-45CA-A08C-8C108DC127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16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165391" rtl="0" eaLnBrk="1" latinLnBrk="0" hangingPunct="1">
        <a:lnSpc>
          <a:spcPct val="90000"/>
        </a:lnSpc>
        <a:spcBef>
          <a:spcPct val="0"/>
        </a:spcBef>
        <a:buNone/>
        <a:defRPr kumimoji="1" sz="104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348" indent="-541348" algn="l" defTabSz="2165391" rtl="0" eaLnBrk="1" latinLnBrk="0" hangingPunct="1">
        <a:lnSpc>
          <a:spcPct val="90000"/>
        </a:lnSpc>
        <a:spcBef>
          <a:spcPts val="2368"/>
        </a:spcBef>
        <a:buFont typeface="Arial" panose="020B0604020202020204" pitchFamily="34" charset="0"/>
        <a:buChar char="•"/>
        <a:defRPr kumimoji="1" sz="6631" kern="1200">
          <a:solidFill>
            <a:schemeClr val="tx1"/>
          </a:solidFill>
          <a:latin typeface="+mn-lt"/>
          <a:ea typeface="+mn-ea"/>
          <a:cs typeface="+mn-cs"/>
        </a:defRPr>
      </a:lvl1pPr>
      <a:lvl2pPr marL="1624043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5683" kern="1200">
          <a:solidFill>
            <a:schemeClr val="tx1"/>
          </a:solidFill>
          <a:latin typeface="+mn-lt"/>
          <a:ea typeface="+mn-ea"/>
          <a:cs typeface="+mn-cs"/>
        </a:defRPr>
      </a:lvl2pPr>
      <a:lvl3pPr marL="2706738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736" kern="1200">
          <a:solidFill>
            <a:schemeClr val="tx1"/>
          </a:solidFill>
          <a:latin typeface="+mn-lt"/>
          <a:ea typeface="+mn-ea"/>
          <a:cs typeface="+mn-cs"/>
        </a:defRPr>
      </a:lvl3pPr>
      <a:lvl4pPr marL="3789434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4pPr>
      <a:lvl5pPr marL="4872129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5pPr>
      <a:lvl6pPr marL="5954824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6pPr>
      <a:lvl7pPr marL="7037520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7pPr>
      <a:lvl8pPr marL="8120215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8pPr>
      <a:lvl9pPr marL="9202910" indent="-541348" algn="l" defTabSz="2165391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1082695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2pPr>
      <a:lvl3pPr marL="2165391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3pPr>
      <a:lvl4pPr marL="3248086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4pPr>
      <a:lvl5pPr marL="4330781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5pPr>
      <a:lvl6pPr marL="5413477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6pPr>
      <a:lvl7pPr marL="6496172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7pPr>
      <a:lvl8pPr marL="7578867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8pPr>
      <a:lvl9pPr marL="8661563" algn="l" defTabSz="2165391" rtl="0" eaLnBrk="1" latinLnBrk="0" hangingPunct="1">
        <a:defRPr kumimoji="1" sz="4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70706CB-055E-421B-9E18-9CC9E402EA9B}"/>
              </a:ext>
            </a:extLst>
          </p:cNvPr>
          <p:cNvGrpSpPr/>
          <p:nvPr/>
        </p:nvGrpSpPr>
        <p:grpSpPr>
          <a:xfrm>
            <a:off x="-14420850" y="-7269991"/>
            <a:ext cx="59759849" cy="33147838"/>
            <a:chOff x="-14420850" y="-7269991"/>
            <a:chExt cx="59759849" cy="33147838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1ECAF676-44A1-4426-B772-F420FCD39175}"/>
                </a:ext>
              </a:extLst>
            </p:cNvPr>
            <p:cNvSpPr/>
            <p:nvPr/>
          </p:nvSpPr>
          <p:spPr>
            <a:xfrm>
              <a:off x="-14420850" y="-7269991"/>
              <a:ext cx="59759849" cy="33147838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9D60B923-3D51-4A90-8613-E6A33CD6BBB7}"/>
                </a:ext>
              </a:extLst>
            </p:cNvPr>
            <p:cNvSpPr/>
            <p:nvPr/>
          </p:nvSpPr>
          <p:spPr>
            <a:xfrm>
              <a:off x="-11480822" y="11241523"/>
              <a:ext cx="11800999" cy="8962116"/>
            </a:xfrm>
            <a:prstGeom prst="flowChartProcess">
              <a:avLst/>
            </a:prstGeom>
            <a:noFill/>
            <a:ln w="130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83E18FDE-5335-47B7-B3BB-239C7DBC4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1247045" y="-3014734"/>
              <a:ext cx="11333446" cy="14089077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E603D5D-09F1-4822-BFA9-C8DAE0B6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81716" y="11712263"/>
              <a:ext cx="11053006" cy="8181541"/>
            </a:xfrm>
            <a:prstGeom prst="rect">
              <a:avLst/>
            </a:prstGeom>
          </p:spPr>
        </p:pic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4FF9270E-BCCB-4CD3-8D8D-0E661B5CF031}"/>
                </a:ext>
              </a:extLst>
            </p:cNvPr>
            <p:cNvGrpSpPr/>
            <p:nvPr/>
          </p:nvGrpSpPr>
          <p:grpSpPr>
            <a:xfrm>
              <a:off x="-11788508" y="20921797"/>
              <a:ext cx="14257691" cy="2777147"/>
              <a:chOff x="-11518882" y="21006046"/>
              <a:chExt cx="14257691" cy="2777147"/>
            </a:xfrm>
          </p:grpSpPr>
          <p:sp>
            <p:nvSpPr>
              <p:cNvPr id="25" name="吹き出し: 四角形 24">
                <a:extLst>
                  <a:ext uri="{FF2B5EF4-FFF2-40B4-BE49-F238E27FC236}">
                    <a16:creationId xmlns:a16="http://schemas.microsoft.com/office/drawing/2014/main" id="{9A95A215-3F6B-4BEF-8E05-55E2CA96D911}"/>
                  </a:ext>
                </a:extLst>
              </p:cNvPr>
              <p:cNvSpPr/>
              <p:nvPr/>
            </p:nvSpPr>
            <p:spPr>
              <a:xfrm>
                <a:off x="-11518882" y="21006046"/>
                <a:ext cx="14257691" cy="2777147"/>
              </a:xfrm>
              <a:prstGeom prst="wedgeRectCallout">
                <a:avLst>
                  <a:gd name="adj1" fmla="val -20570"/>
                  <a:gd name="adj2" fmla="val -105025"/>
                </a:avLst>
              </a:prstGeom>
              <a:solidFill>
                <a:schemeClr val="bg1"/>
              </a:solidFill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25AC3AA-1988-4C51-BB4D-7530D3799E94}"/>
                  </a:ext>
                </a:extLst>
              </p:cNvPr>
              <p:cNvSpPr txBox="1"/>
              <p:nvPr/>
            </p:nvSpPr>
            <p:spPr>
              <a:xfrm>
                <a:off x="-10951773" y="21599871"/>
                <a:ext cx="1369058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5400" b="1" dirty="0"/>
                  <a:t>何らかの変更・追加を加えたいときには「</a:t>
                </a:r>
                <a:r>
                  <a:rPr kumimoji="1" lang="en-US" altLang="ja-JP" sz="5400" b="1" dirty="0" err="1"/>
                  <a:t>ita_readme</a:t>
                </a:r>
                <a:r>
                  <a:rPr kumimoji="1" lang="ja-JP" altLang="en-US" sz="5400" b="1" dirty="0"/>
                  <a:t>」に記述する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807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3C21309-1B2C-4FF6-A55B-DCDEB0B01723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DEE1C546-59AC-42E3-86ED-27FEA86FABDA}"/>
                </a:ext>
              </a:extLst>
            </p:cNvPr>
            <p:cNvSpPr/>
            <p:nvPr/>
          </p:nvSpPr>
          <p:spPr>
            <a:xfrm>
              <a:off x="-11887200" y="10707705"/>
              <a:ext cx="57226199" cy="153083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E06822ED-42D1-4CEB-8C81-38F24FB2B021}"/>
                </a:ext>
              </a:extLst>
            </p:cNvPr>
            <p:cNvSpPr/>
            <p:nvPr/>
          </p:nvSpPr>
          <p:spPr>
            <a:xfrm>
              <a:off x="-11887204" y="-7239000"/>
              <a:ext cx="57226202" cy="178953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D4183597-7183-471E-B8D0-8CD209B138AC}"/>
                </a:ext>
              </a:extLst>
            </p:cNvPr>
            <p:cNvSpPr/>
            <p:nvPr/>
          </p:nvSpPr>
          <p:spPr>
            <a:xfrm>
              <a:off x="31041312" y="-5460897"/>
              <a:ext cx="14297685" cy="1616860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EE74F0FB-C647-47DC-BB94-BA289DEE1E64}"/>
                </a:ext>
              </a:extLst>
            </p:cNvPr>
            <p:cNvSpPr/>
            <p:nvPr/>
          </p:nvSpPr>
          <p:spPr>
            <a:xfrm>
              <a:off x="-14420852" y="-7239000"/>
              <a:ext cx="2533648" cy="33255086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D91D6807-8C54-45F7-B77C-A7CFA0FDC39F}"/>
                </a:ext>
              </a:extLst>
            </p:cNvPr>
            <p:cNvSpPr/>
            <p:nvPr/>
          </p:nvSpPr>
          <p:spPr>
            <a:xfrm>
              <a:off x="-11887205" y="-5460897"/>
              <a:ext cx="42928515" cy="1887124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フローチャート: 処理 24">
            <a:extLst>
              <a:ext uri="{FF2B5EF4-FFF2-40B4-BE49-F238E27FC236}">
                <a16:creationId xmlns:a16="http://schemas.microsoft.com/office/drawing/2014/main" id="{05D12E4C-1B2D-4207-AC12-FF73FFFF9F1B}"/>
              </a:ext>
            </a:extLst>
          </p:cNvPr>
          <p:cNvSpPr/>
          <p:nvPr/>
        </p:nvSpPr>
        <p:spPr>
          <a:xfrm>
            <a:off x="-11670135" y="-3516637"/>
            <a:ext cx="42733170" cy="14224342"/>
          </a:xfrm>
          <a:prstGeom prst="flowChartProcess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1445FDAF-3E93-4B0C-B7EC-B05C20A4D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13" y="10861967"/>
            <a:ext cx="9078837" cy="1323999"/>
          </a:xfrm>
          <a:prstGeom prst="rect">
            <a:avLst/>
          </a:prstGeom>
          <a:ln w="1016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66079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3C21309-1B2C-4FF6-A55B-DCDEB0B01723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DEE1C546-59AC-42E3-86ED-27FEA86FABDA}"/>
                </a:ext>
              </a:extLst>
            </p:cNvPr>
            <p:cNvSpPr/>
            <p:nvPr/>
          </p:nvSpPr>
          <p:spPr>
            <a:xfrm>
              <a:off x="-11887200" y="10707705"/>
              <a:ext cx="57226199" cy="153083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E06822ED-42D1-4CEB-8C81-38F24FB2B021}"/>
                </a:ext>
              </a:extLst>
            </p:cNvPr>
            <p:cNvSpPr/>
            <p:nvPr/>
          </p:nvSpPr>
          <p:spPr>
            <a:xfrm>
              <a:off x="-11887204" y="-7239000"/>
              <a:ext cx="57226202" cy="178953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D4183597-7183-471E-B8D0-8CD209B138AC}"/>
                </a:ext>
              </a:extLst>
            </p:cNvPr>
            <p:cNvSpPr/>
            <p:nvPr/>
          </p:nvSpPr>
          <p:spPr>
            <a:xfrm>
              <a:off x="31041312" y="-5460897"/>
              <a:ext cx="14297685" cy="1616860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EE74F0FB-C647-47DC-BB94-BA289DEE1E64}"/>
                </a:ext>
              </a:extLst>
            </p:cNvPr>
            <p:cNvSpPr/>
            <p:nvPr/>
          </p:nvSpPr>
          <p:spPr>
            <a:xfrm>
              <a:off x="-14420852" y="-7239000"/>
              <a:ext cx="2533648" cy="33255086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D91D6807-8C54-45F7-B77C-A7CFA0FDC39F}"/>
                </a:ext>
              </a:extLst>
            </p:cNvPr>
            <p:cNvSpPr/>
            <p:nvPr/>
          </p:nvSpPr>
          <p:spPr>
            <a:xfrm>
              <a:off x="-11887205" y="-5460897"/>
              <a:ext cx="42928515" cy="1887124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フローチャート: 処理 24">
            <a:extLst>
              <a:ext uri="{FF2B5EF4-FFF2-40B4-BE49-F238E27FC236}">
                <a16:creationId xmlns:a16="http://schemas.microsoft.com/office/drawing/2014/main" id="{05D12E4C-1B2D-4207-AC12-FF73FFFF9F1B}"/>
              </a:ext>
            </a:extLst>
          </p:cNvPr>
          <p:cNvSpPr/>
          <p:nvPr/>
        </p:nvSpPr>
        <p:spPr>
          <a:xfrm>
            <a:off x="-11670135" y="-3516637"/>
            <a:ext cx="42733170" cy="14224342"/>
          </a:xfrm>
          <a:prstGeom prst="flowChartProcess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1445FDAF-3E93-4B0C-B7EC-B05C20A4D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13" y="10861967"/>
            <a:ext cx="9078837" cy="1323999"/>
          </a:xfrm>
          <a:prstGeom prst="rect">
            <a:avLst/>
          </a:prstGeom>
          <a:ln w="101600">
            <a:solidFill>
              <a:schemeClr val="accent4"/>
            </a:solidFill>
          </a:ln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2D664A8-089A-4F78-A81C-EF06A1B5F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4057" y="13807156"/>
            <a:ext cx="4126458" cy="1051844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01507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3C21309-1B2C-4FF6-A55B-DCDEB0B01723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DEE1C546-59AC-42E3-86ED-27FEA86FABDA}"/>
                </a:ext>
              </a:extLst>
            </p:cNvPr>
            <p:cNvSpPr/>
            <p:nvPr/>
          </p:nvSpPr>
          <p:spPr>
            <a:xfrm>
              <a:off x="-11887200" y="10707705"/>
              <a:ext cx="57226199" cy="153083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E06822ED-42D1-4CEB-8C81-38F24FB2B021}"/>
                </a:ext>
              </a:extLst>
            </p:cNvPr>
            <p:cNvSpPr/>
            <p:nvPr/>
          </p:nvSpPr>
          <p:spPr>
            <a:xfrm>
              <a:off x="-11887204" y="-7239000"/>
              <a:ext cx="57226202" cy="178953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D4183597-7183-471E-B8D0-8CD209B138AC}"/>
                </a:ext>
              </a:extLst>
            </p:cNvPr>
            <p:cNvSpPr/>
            <p:nvPr/>
          </p:nvSpPr>
          <p:spPr>
            <a:xfrm>
              <a:off x="31041312" y="-5460897"/>
              <a:ext cx="14297685" cy="1616860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EE74F0FB-C647-47DC-BB94-BA289DEE1E64}"/>
                </a:ext>
              </a:extLst>
            </p:cNvPr>
            <p:cNvSpPr/>
            <p:nvPr/>
          </p:nvSpPr>
          <p:spPr>
            <a:xfrm>
              <a:off x="-14420852" y="-7239000"/>
              <a:ext cx="2533648" cy="33255086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D91D6807-8C54-45F7-B77C-A7CFA0FDC39F}"/>
                </a:ext>
              </a:extLst>
            </p:cNvPr>
            <p:cNvSpPr/>
            <p:nvPr/>
          </p:nvSpPr>
          <p:spPr>
            <a:xfrm>
              <a:off x="-11887205" y="-5460897"/>
              <a:ext cx="42928515" cy="1887124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フローチャート: 処理 24">
            <a:extLst>
              <a:ext uri="{FF2B5EF4-FFF2-40B4-BE49-F238E27FC236}">
                <a16:creationId xmlns:a16="http://schemas.microsoft.com/office/drawing/2014/main" id="{05D12E4C-1B2D-4207-AC12-FF73FFFF9F1B}"/>
              </a:ext>
            </a:extLst>
          </p:cNvPr>
          <p:cNvSpPr/>
          <p:nvPr/>
        </p:nvSpPr>
        <p:spPr>
          <a:xfrm>
            <a:off x="-11670135" y="-3516637"/>
            <a:ext cx="42733170" cy="14224342"/>
          </a:xfrm>
          <a:prstGeom prst="flowChartProcess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1445FDAF-3E93-4B0C-B7EC-B05C20A4D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13" y="10861967"/>
            <a:ext cx="9078837" cy="1323999"/>
          </a:xfrm>
          <a:prstGeom prst="rect">
            <a:avLst/>
          </a:prstGeom>
          <a:ln w="101600">
            <a:solidFill>
              <a:schemeClr val="accent4"/>
            </a:solidFill>
          </a:ln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2D664A8-089A-4F78-A81C-EF06A1B5F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4057" y="13807156"/>
            <a:ext cx="4126458" cy="1051844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68599E6-D643-4711-8C47-535D598EC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2896" y="969651"/>
            <a:ext cx="6415269" cy="118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3C21309-1B2C-4FF6-A55B-DCDEB0B01723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DEE1C546-59AC-42E3-86ED-27FEA86FABDA}"/>
                </a:ext>
              </a:extLst>
            </p:cNvPr>
            <p:cNvSpPr/>
            <p:nvPr/>
          </p:nvSpPr>
          <p:spPr>
            <a:xfrm>
              <a:off x="-11887200" y="10707705"/>
              <a:ext cx="57226199" cy="153083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E06822ED-42D1-4CEB-8C81-38F24FB2B021}"/>
                </a:ext>
              </a:extLst>
            </p:cNvPr>
            <p:cNvSpPr/>
            <p:nvPr/>
          </p:nvSpPr>
          <p:spPr>
            <a:xfrm>
              <a:off x="-11887204" y="-7239000"/>
              <a:ext cx="57226202" cy="178953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D4183597-7183-471E-B8D0-8CD209B138AC}"/>
                </a:ext>
              </a:extLst>
            </p:cNvPr>
            <p:cNvSpPr/>
            <p:nvPr/>
          </p:nvSpPr>
          <p:spPr>
            <a:xfrm>
              <a:off x="31041312" y="-5460897"/>
              <a:ext cx="14297685" cy="1616860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EE74F0FB-C647-47DC-BB94-BA289DEE1E64}"/>
                </a:ext>
              </a:extLst>
            </p:cNvPr>
            <p:cNvSpPr/>
            <p:nvPr/>
          </p:nvSpPr>
          <p:spPr>
            <a:xfrm>
              <a:off x="-14420852" y="-7239000"/>
              <a:ext cx="2533648" cy="33255086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D91D6807-8C54-45F7-B77C-A7CFA0FDC39F}"/>
                </a:ext>
              </a:extLst>
            </p:cNvPr>
            <p:cNvSpPr/>
            <p:nvPr/>
          </p:nvSpPr>
          <p:spPr>
            <a:xfrm>
              <a:off x="-11887205" y="-5460897"/>
              <a:ext cx="42928515" cy="1887124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フローチャート: 処理 24">
            <a:extLst>
              <a:ext uri="{FF2B5EF4-FFF2-40B4-BE49-F238E27FC236}">
                <a16:creationId xmlns:a16="http://schemas.microsoft.com/office/drawing/2014/main" id="{05D12E4C-1B2D-4207-AC12-FF73FFFF9F1B}"/>
              </a:ext>
            </a:extLst>
          </p:cNvPr>
          <p:cNvSpPr/>
          <p:nvPr/>
        </p:nvSpPr>
        <p:spPr>
          <a:xfrm>
            <a:off x="-11670135" y="-3516637"/>
            <a:ext cx="42733170" cy="14224342"/>
          </a:xfrm>
          <a:prstGeom prst="flowChartProcess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1445FDAF-3E93-4B0C-B7EC-B05C20A4D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13" y="10861967"/>
            <a:ext cx="9078837" cy="1323999"/>
          </a:xfrm>
          <a:prstGeom prst="rect">
            <a:avLst/>
          </a:prstGeom>
          <a:ln w="101600">
            <a:solidFill>
              <a:schemeClr val="accent4"/>
            </a:solidFill>
          </a:ln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2D664A8-089A-4F78-A81C-EF06A1B5F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4057" y="13807156"/>
            <a:ext cx="4126458" cy="1051844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68599E6-D643-4711-8C47-535D598EC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2896" y="969651"/>
            <a:ext cx="6415269" cy="11873036"/>
          </a:xfrm>
          <a:prstGeom prst="rect">
            <a:avLst/>
          </a:prstGeom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BE5B3FD-DEF6-41FA-80FB-701D09726FD2}"/>
              </a:ext>
            </a:extLst>
          </p:cNvPr>
          <p:cNvSpPr/>
          <p:nvPr/>
        </p:nvSpPr>
        <p:spPr>
          <a:xfrm>
            <a:off x="-7747061" y="3950520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ABE22F8-04D4-4573-9262-84556DC4FE8B}"/>
              </a:ext>
            </a:extLst>
          </p:cNvPr>
          <p:cNvSpPr/>
          <p:nvPr/>
        </p:nvSpPr>
        <p:spPr>
          <a:xfrm>
            <a:off x="-7747059" y="2852639"/>
            <a:ext cx="4267200" cy="104074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412B72B-94A2-41A1-997E-83E5D7B00014}"/>
              </a:ext>
            </a:extLst>
          </p:cNvPr>
          <p:cNvSpPr/>
          <p:nvPr/>
        </p:nvSpPr>
        <p:spPr>
          <a:xfrm>
            <a:off x="22734056" y="2552226"/>
            <a:ext cx="3925765" cy="109788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F1D62C5-9EE3-4DF6-AE2D-306FBBD92FD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-3479859" y="2999093"/>
            <a:ext cx="26213913" cy="373919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A3261694-265B-4790-8E89-8804470C042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1983050" y="11523967"/>
            <a:ext cx="10751007" cy="2809111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9592326A-841B-4516-B0F7-E289A064E36C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-3479861" y="4438212"/>
            <a:ext cx="6384074" cy="7085755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B8B5B0-F4C6-442D-9C18-73612022A5A8}"/>
              </a:ext>
            </a:extLst>
          </p:cNvPr>
          <p:cNvSpPr/>
          <p:nvPr/>
        </p:nvSpPr>
        <p:spPr>
          <a:xfrm>
            <a:off x="39587699" y="2752996"/>
            <a:ext cx="4267200" cy="968658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5D21C60-E6A2-49FC-91EC-4D748DEDC3EC}"/>
              </a:ext>
            </a:extLst>
          </p:cNvPr>
          <p:cNvSpPr/>
          <p:nvPr/>
        </p:nvSpPr>
        <p:spPr>
          <a:xfrm>
            <a:off x="39538213" y="1690416"/>
            <a:ext cx="4267200" cy="106258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38C1D27F-A14B-4CA8-A082-DA552FD1FBBF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26659821" y="2221706"/>
            <a:ext cx="12878392" cy="87946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D0F83F6-F36E-406E-8C0A-C1049B15990E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 flipV="1">
            <a:off x="26860515" y="3237325"/>
            <a:ext cx="12727184" cy="11095753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71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7C63F531-F7F8-4582-91DB-7BBD29747151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3C21309-1B2C-4FF6-A55B-DCDEB0B01723}"/>
                </a:ext>
              </a:extLst>
            </p:cNvPr>
            <p:cNvGrpSpPr/>
            <p:nvPr/>
          </p:nvGrpSpPr>
          <p:grpSpPr>
            <a:xfrm>
              <a:off x="-14420852" y="-7239000"/>
              <a:ext cx="59759851" cy="33255087"/>
              <a:chOff x="-14420852" y="-7239000"/>
              <a:chExt cx="59759851" cy="33255087"/>
            </a:xfrm>
          </p:grpSpPr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DEE1C546-59AC-42E3-86ED-27FEA86FABDA}"/>
                  </a:ext>
                </a:extLst>
              </p:cNvPr>
              <p:cNvSpPr/>
              <p:nvPr/>
            </p:nvSpPr>
            <p:spPr>
              <a:xfrm>
                <a:off x="-11887200" y="10707705"/>
                <a:ext cx="57226199" cy="15308382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E06822ED-42D1-4CEB-8C81-38F24FB2B021}"/>
                  </a:ext>
                </a:extLst>
              </p:cNvPr>
              <p:cNvSpPr/>
              <p:nvPr/>
            </p:nvSpPr>
            <p:spPr>
              <a:xfrm>
                <a:off x="-11887204" y="-7239000"/>
                <a:ext cx="57226202" cy="1789537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D4183597-7183-471E-B8D0-8CD209B138AC}"/>
                  </a:ext>
                </a:extLst>
              </p:cNvPr>
              <p:cNvSpPr/>
              <p:nvPr/>
            </p:nvSpPr>
            <p:spPr>
              <a:xfrm>
                <a:off x="31041312" y="-5460897"/>
                <a:ext cx="14297685" cy="16168602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フローチャート: 処理 22">
                <a:extLst>
                  <a:ext uri="{FF2B5EF4-FFF2-40B4-BE49-F238E27FC236}">
                    <a16:creationId xmlns:a16="http://schemas.microsoft.com/office/drawing/2014/main" id="{EE74F0FB-C647-47DC-BB94-BA289DEE1E64}"/>
                  </a:ext>
                </a:extLst>
              </p:cNvPr>
              <p:cNvSpPr/>
              <p:nvPr/>
            </p:nvSpPr>
            <p:spPr>
              <a:xfrm>
                <a:off x="-14420852" y="-7239000"/>
                <a:ext cx="2533648" cy="33255086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ローチャート: 処理 23">
                <a:extLst>
                  <a:ext uri="{FF2B5EF4-FFF2-40B4-BE49-F238E27FC236}">
                    <a16:creationId xmlns:a16="http://schemas.microsoft.com/office/drawing/2014/main" id="{D91D6807-8C54-45F7-B77C-A7CFA0FDC39F}"/>
                  </a:ext>
                </a:extLst>
              </p:cNvPr>
              <p:cNvSpPr/>
              <p:nvPr/>
            </p:nvSpPr>
            <p:spPr>
              <a:xfrm>
                <a:off x="-11887205" y="-5460897"/>
                <a:ext cx="42928515" cy="1887124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C6A3FE19-00E0-46D5-96CC-7F61025A249E}"/>
                </a:ext>
              </a:extLst>
            </p:cNvPr>
            <p:cNvGrpSpPr/>
            <p:nvPr/>
          </p:nvGrpSpPr>
          <p:grpSpPr>
            <a:xfrm>
              <a:off x="-11670135" y="-3516637"/>
              <a:ext cx="56648300" cy="18375637"/>
              <a:chOff x="-11670135" y="-3516637"/>
              <a:chExt cx="56648300" cy="18375637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268599E6-D643-4711-8C47-535D598EC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62896" y="969651"/>
                <a:ext cx="6415269" cy="11873036"/>
              </a:xfrm>
              <a:prstGeom prst="rect">
                <a:avLst/>
              </a:prstGeom>
            </p:spPr>
          </p:pic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7127927C-A5E2-4377-BD6A-7C48792C2772}"/>
                  </a:ext>
                </a:extLst>
              </p:cNvPr>
              <p:cNvGrpSpPr/>
              <p:nvPr/>
            </p:nvGrpSpPr>
            <p:grpSpPr>
              <a:xfrm>
                <a:off x="-11670135" y="-3516637"/>
                <a:ext cx="55525034" cy="18375637"/>
                <a:chOff x="-11670135" y="-3516637"/>
                <a:chExt cx="55525034" cy="18375637"/>
              </a:xfrm>
            </p:grpSpPr>
            <p:sp>
              <p:nvSpPr>
                <p:cNvPr id="25" name="フローチャート: 処理 24">
                  <a:extLst>
                    <a:ext uri="{FF2B5EF4-FFF2-40B4-BE49-F238E27FC236}">
                      <a16:creationId xmlns:a16="http://schemas.microsoft.com/office/drawing/2014/main" id="{05D12E4C-1B2D-4207-AC12-FF73FFFF9F1B}"/>
                    </a:ext>
                  </a:extLst>
                </p:cNvPr>
                <p:cNvSpPr/>
                <p:nvPr/>
              </p:nvSpPr>
              <p:spPr>
                <a:xfrm>
                  <a:off x="-11670135" y="-3516637"/>
                  <a:ext cx="42733170" cy="14224342"/>
                </a:xfrm>
                <a:prstGeom prst="flowChartProcess">
                  <a:avLst/>
                </a:prstGeom>
                <a:noFill/>
                <a:ln w="190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1445FDAF-3E93-4B0C-B7EC-B05C20A4D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4213" y="10861967"/>
                  <a:ext cx="9078837" cy="1323999"/>
                </a:xfrm>
                <a:prstGeom prst="rect">
                  <a:avLst/>
                </a:prstGeom>
                <a:ln w="101600">
                  <a:solidFill>
                    <a:schemeClr val="accent4"/>
                  </a:solidFill>
                </a:ln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A2D664A8-089A-4F78-A81C-EF06A1B5F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34057" y="13807156"/>
                  <a:ext cx="4126458" cy="1051844"/>
                </a:xfrm>
                <a:prstGeom prst="rect">
                  <a:avLst/>
                </a:prstGeom>
                <a:ln w="76200">
                  <a:solidFill>
                    <a:schemeClr val="accent4"/>
                  </a:solidFill>
                </a:ln>
              </p:spPr>
            </p:pic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1BE5B3FD-DEF6-41FA-80FB-701D09726FD2}"/>
                    </a:ext>
                  </a:extLst>
                </p:cNvPr>
                <p:cNvSpPr/>
                <p:nvPr/>
              </p:nvSpPr>
              <p:spPr>
                <a:xfrm>
                  <a:off x="-7747061" y="3950520"/>
                  <a:ext cx="4267200" cy="975384"/>
                </a:xfrm>
                <a:prstGeom prst="rect">
                  <a:avLst/>
                </a:prstGeom>
                <a:noFill/>
                <a:ln w="1016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3ABE22F8-04D4-4573-9262-84556DC4FE8B}"/>
                    </a:ext>
                  </a:extLst>
                </p:cNvPr>
                <p:cNvSpPr/>
                <p:nvPr/>
              </p:nvSpPr>
              <p:spPr>
                <a:xfrm>
                  <a:off x="-7747059" y="2852639"/>
                  <a:ext cx="4267200" cy="1040745"/>
                </a:xfrm>
                <a:prstGeom prst="rect">
                  <a:avLst/>
                </a:pr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1412B72B-94A2-41A1-997E-83E5D7B00014}"/>
                    </a:ext>
                  </a:extLst>
                </p:cNvPr>
                <p:cNvSpPr/>
                <p:nvPr/>
              </p:nvSpPr>
              <p:spPr>
                <a:xfrm>
                  <a:off x="22734056" y="2552226"/>
                  <a:ext cx="3925765" cy="1097881"/>
                </a:xfrm>
                <a:prstGeom prst="rect">
                  <a:avLst/>
                </a:pr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F1D62C5-9EE3-4DF6-AE2D-306FBBD92FDA}"/>
                    </a:ext>
                  </a:extLst>
                </p:cNvPr>
                <p:cNvCxnSpPr>
                  <a:cxnSpLocks/>
                  <a:stCxn id="30" idx="3"/>
                </p:cNvCxnSpPr>
                <p:nvPr/>
              </p:nvCxnSpPr>
              <p:spPr>
                <a:xfrm flipV="1">
                  <a:off x="-3479859" y="2999093"/>
                  <a:ext cx="26213913" cy="373919"/>
                </a:xfrm>
                <a:prstGeom prst="line">
                  <a:avLst/>
                </a:prstGeom>
                <a:ln w="190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A3261694-265B-4790-8E89-8804470C042D}"/>
                    </a:ext>
                  </a:extLst>
                </p:cNvPr>
                <p:cNvCxnSpPr>
                  <a:cxnSpLocks/>
                  <a:stCxn id="26" idx="3"/>
                  <a:endCxn id="27" idx="1"/>
                </p:cNvCxnSpPr>
                <p:nvPr/>
              </p:nvCxnSpPr>
              <p:spPr>
                <a:xfrm>
                  <a:off x="11983050" y="11523967"/>
                  <a:ext cx="10751007" cy="2809111"/>
                </a:xfrm>
                <a:prstGeom prst="line">
                  <a:avLst/>
                </a:prstGeom>
                <a:ln w="190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592326A-841B-4516-B0F7-E289A064E36C}"/>
                    </a:ext>
                  </a:extLst>
                </p:cNvPr>
                <p:cNvCxnSpPr>
                  <a:cxnSpLocks/>
                  <a:stCxn id="29" idx="3"/>
                  <a:endCxn id="26" idx="1"/>
                </p:cNvCxnSpPr>
                <p:nvPr/>
              </p:nvCxnSpPr>
              <p:spPr>
                <a:xfrm>
                  <a:off x="-3479861" y="4438212"/>
                  <a:ext cx="6384074" cy="7085755"/>
                </a:xfrm>
                <a:prstGeom prst="line">
                  <a:avLst/>
                </a:prstGeom>
                <a:ln w="190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44B8B5B0-F4C6-442D-9C18-73612022A5A8}"/>
                    </a:ext>
                  </a:extLst>
                </p:cNvPr>
                <p:cNvSpPr/>
                <p:nvPr/>
              </p:nvSpPr>
              <p:spPr>
                <a:xfrm>
                  <a:off x="39587699" y="2752996"/>
                  <a:ext cx="4267200" cy="968658"/>
                </a:xfrm>
                <a:prstGeom prst="rect">
                  <a:avLst/>
                </a:prstGeom>
                <a:noFill/>
                <a:ln w="1016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15D21C60-E6A2-49FC-91EC-4D748DEDC3EC}"/>
                    </a:ext>
                  </a:extLst>
                </p:cNvPr>
                <p:cNvSpPr/>
                <p:nvPr/>
              </p:nvSpPr>
              <p:spPr>
                <a:xfrm>
                  <a:off x="39538213" y="1690416"/>
                  <a:ext cx="4267200" cy="1062580"/>
                </a:xfrm>
                <a:prstGeom prst="rect">
                  <a:avLst/>
                </a:pr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38C1D27F-A14B-4CA8-A082-DA552FD1FBBF}"/>
                    </a:ext>
                  </a:extLst>
                </p:cNvPr>
                <p:cNvCxnSpPr>
                  <a:cxnSpLocks/>
                  <a:stCxn id="31" idx="3"/>
                  <a:endCxn id="37" idx="1"/>
                </p:cNvCxnSpPr>
                <p:nvPr/>
              </p:nvCxnSpPr>
              <p:spPr>
                <a:xfrm flipV="1">
                  <a:off x="26659821" y="2221706"/>
                  <a:ext cx="12878392" cy="879461"/>
                </a:xfrm>
                <a:prstGeom prst="line">
                  <a:avLst/>
                </a:prstGeom>
                <a:ln w="190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7D0F83F6-F36E-406E-8C0A-C1049B15990E}"/>
                    </a:ext>
                  </a:extLst>
                </p:cNvPr>
                <p:cNvCxnSpPr>
                  <a:cxnSpLocks/>
                  <a:stCxn id="27" idx="3"/>
                  <a:endCxn id="36" idx="1"/>
                </p:cNvCxnSpPr>
                <p:nvPr/>
              </p:nvCxnSpPr>
              <p:spPr>
                <a:xfrm flipV="1">
                  <a:off x="26860515" y="3237325"/>
                  <a:ext cx="12727184" cy="11095753"/>
                </a:xfrm>
                <a:prstGeom prst="line">
                  <a:avLst/>
                </a:prstGeom>
                <a:ln w="190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8105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6F17E1C5-60F5-463F-935D-DED06BA61574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C63F531-F7F8-4582-91DB-7BBD29747151}"/>
                </a:ext>
              </a:extLst>
            </p:cNvPr>
            <p:cNvGrpSpPr/>
            <p:nvPr/>
          </p:nvGrpSpPr>
          <p:grpSpPr>
            <a:xfrm>
              <a:off x="-14420852" y="-7239000"/>
              <a:ext cx="59759851" cy="33255087"/>
              <a:chOff x="-14420852" y="-7239000"/>
              <a:chExt cx="59759851" cy="33255087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D3C21309-1B2C-4FF6-A55B-DCDEB0B01723}"/>
                  </a:ext>
                </a:extLst>
              </p:cNvPr>
              <p:cNvGrpSpPr/>
              <p:nvPr/>
            </p:nvGrpSpPr>
            <p:grpSpPr>
              <a:xfrm>
                <a:off x="-14420852" y="-7239000"/>
                <a:ext cx="59759851" cy="33255087"/>
                <a:chOff x="-14420852" y="-7239000"/>
                <a:chExt cx="59759851" cy="33255087"/>
              </a:xfrm>
            </p:grpSpPr>
            <p:sp>
              <p:nvSpPr>
                <p:cNvPr id="20" name="フローチャート: 処理 19">
                  <a:extLst>
                    <a:ext uri="{FF2B5EF4-FFF2-40B4-BE49-F238E27FC236}">
                      <a16:creationId xmlns:a16="http://schemas.microsoft.com/office/drawing/2014/main" id="{DEE1C546-59AC-42E3-86ED-27FEA86FABDA}"/>
                    </a:ext>
                  </a:extLst>
                </p:cNvPr>
                <p:cNvSpPr/>
                <p:nvPr/>
              </p:nvSpPr>
              <p:spPr>
                <a:xfrm>
                  <a:off x="-11887200" y="10707705"/>
                  <a:ext cx="57226199" cy="15308382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1" name="フローチャート: 処理 20">
                  <a:extLst>
                    <a:ext uri="{FF2B5EF4-FFF2-40B4-BE49-F238E27FC236}">
                      <a16:creationId xmlns:a16="http://schemas.microsoft.com/office/drawing/2014/main" id="{E06822ED-42D1-4CEB-8C81-38F24FB2B021}"/>
                    </a:ext>
                  </a:extLst>
                </p:cNvPr>
                <p:cNvSpPr/>
                <p:nvPr/>
              </p:nvSpPr>
              <p:spPr>
                <a:xfrm>
                  <a:off x="-11887204" y="-7239000"/>
                  <a:ext cx="57226202" cy="1789537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フローチャート: 処理 21">
                  <a:extLst>
                    <a:ext uri="{FF2B5EF4-FFF2-40B4-BE49-F238E27FC236}">
                      <a16:creationId xmlns:a16="http://schemas.microsoft.com/office/drawing/2014/main" id="{D4183597-7183-471E-B8D0-8CD209B138AC}"/>
                    </a:ext>
                  </a:extLst>
                </p:cNvPr>
                <p:cNvSpPr/>
                <p:nvPr/>
              </p:nvSpPr>
              <p:spPr>
                <a:xfrm>
                  <a:off x="31041312" y="-5460897"/>
                  <a:ext cx="14297685" cy="16168602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フローチャート: 処理 22">
                  <a:extLst>
                    <a:ext uri="{FF2B5EF4-FFF2-40B4-BE49-F238E27FC236}">
                      <a16:creationId xmlns:a16="http://schemas.microsoft.com/office/drawing/2014/main" id="{EE74F0FB-C647-47DC-BB94-BA289DEE1E64}"/>
                    </a:ext>
                  </a:extLst>
                </p:cNvPr>
                <p:cNvSpPr/>
                <p:nvPr/>
              </p:nvSpPr>
              <p:spPr>
                <a:xfrm>
                  <a:off x="-14420852" y="-7239000"/>
                  <a:ext cx="2533648" cy="33255086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フローチャート: 処理 23">
                  <a:extLst>
                    <a:ext uri="{FF2B5EF4-FFF2-40B4-BE49-F238E27FC236}">
                      <a16:creationId xmlns:a16="http://schemas.microsoft.com/office/drawing/2014/main" id="{D91D6807-8C54-45F7-B77C-A7CFA0FDC39F}"/>
                    </a:ext>
                  </a:extLst>
                </p:cNvPr>
                <p:cNvSpPr/>
                <p:nvPr/>
              </p:nvSpPr>
              <p:spPr>
                <a:xfrm>
                  <a:off x="-11887205" y="-5460897"/>
                  <a:ext cx="42928515" cy="1887124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C6A3FE19-00E0-46D5-96CC-7F61025A249E}"/>
                  </a:ext>
                </a:extLst>
              </p:cNvPr>
              <p:cNvGrpSpPr/>
              <p:nvPr/>
            </p:nvGrpSpPr>
            <p:grpSpPr>
              <a:xfrm>
                <a:off x="-11670135" y="-3516637"/>
                <a:ext cx="56648300" cy="18375637"/>
                <a:chOff x="-11670135" y="-3516637"/>
                <a:chExt cx="56648300" cy="18375637"/>
              </a:xfrm>
            </p:grpSpPr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268599E6-D643-4711-8C47-535D598EC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562896" y="969651"/>
                  <a:ext cx="6415269" cy="11873036"/>
                </a:xfrm>
                <a:prstGeom prst="rect">
                  <a:avLst/>
                </a:prstGeom>
              </p:spPr>
            </p:pic>
            <p:grpSp>
              <p:nvGrpSpPr>
                <p:cNvPr id="2" name="グループ化 1">
                  <a:extLst>
                    <a:ext uri="{FF2B5EF4-FFF2-40B4-BE49-F238E27FC236}">
                      <a16:creationId xmlns:a16="http://schemas.microsoft.com/office/drawing/2014/main" id="{7127927C-A5E2-4377-BD6A-7C48792C2772}"/>
                    </a:ext>
                  </a:extLst>
                </p:cNvPr>
                <p:cNvGrpSpPr/>
                <p:nvPr/>
              </p:nvGrpSpPr>
              <p:grpSpPr>
                <a:xfrm>
                  <a:off x="-11670135" y="-3516637"/>
                  <a:ext cx="55525034" cy="18375637"/>
                  <a:chOff x="-11670135" y="-3516637"/>
                  <a:chExt cx="55525034" cy="18375637"/>
                </a:xfrm>
              </p:grpSpPr>
              <p:sp>
                <p:nvSpPr>
                  <p:cNvPr id="25" name="フローチャート: 処理 24">
                    <a:extLst>
                      <a:ext uri="{FF2B5EF4-FFF2-40B4-BE49-F238E27FC236}">
                        <a16:creationId xmlns:a16="http://schemas.microsoft.com/office/drawing/2014/main" id="{05D12E4C-1B2D-4207-AC12-FF73FFFF9F1B}"/>
                      </a:ext>
                    </a:extLst>
                  </p:cNvPr>
                  <p:cNvSpPr/>
                  <p:nvPr/>
                </p:nvSpPr>
                <p:spPr>
                  <a:xfrm>
                    <a:off x="-11670135" y="-3516637"/>
                    <a:ext cx="42733170" cy="14224342"/>
                  </a:xfrm>
                  <a:prstGeom prst="flowChartProcess">
                    <a:avLst/>
                  </a:pr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26" name="図 25">
                    <a:extLst>
                      <a:ext uri="{FF2B5EF4-FFF2-40B4-BE49-F238E27FC236}">
                        <a16:creationId xmlns:a16="http://schemas.microsoft.com/office/drawing/2014/main" id="{1445FDAF-3E93-4B0C-B7EC-B05C20A4DD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904213" y="10861967"/>
                    <a:ext cx="9078837" cy="1323999"/>
                  </a:xfrm>
                  <a:prstGeom prst="rect">
                    <a:avLst/>
                  </a:prstGeom>
                  <a:ln w="101600">
                    <a:solidFill>
                      <a:schemeClr val="accent4"/>
                    </a:solidFill>
                  </a:ln>
                </p:spPr>
              </p:pic>
              <p:pic>
                <p:nvPicPr>
                  <p:cNvPr id="27" name="図 26">
                    <a:extLst>
                      <a:ext uri="{FF2B5EF4-FFF2-40B4-BE49-F238E27FC236}">
                        <a16:creationId xmlns:a16="http://schemas.microsoft.com/office/drawing/2014/main" id="{A2D664A8-089A-4F78-A81C-EF06A1B5F0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2734057" y="13807156"/>
                    <a:ext cx="4126458" cy="1051844"/>
                  </a:xfrm>
                  <a:prstGeom prst="rect">
                    <a:avLst/>
                  </a:prstGeom>
                  <a:ln w="76200">
                    <a:solidFill>
                      <a:schemeClr val="accent4"/>
                    </a:solidFill>
                  </a:ln>
                </p:spPr>
              </p:pic>
              <p:sp>
                <p:nvSpPr>
                  <p:cNvPr id="29" name="正方形/長方形 28">
                    <a:extLst>
                      <a:ext uri="{FF2B5EF4-FFF2-40B4-BE49-F238E27FC236}">
                        <a16:creationId xmlns:a16="http://schemas.microsoft.com/office/drawing/2014/main" id="{1BE5B3FD-DEF6-41FA-80FB-701D09726FD2}"/>
                      </a:ext>
                    </a:extLst>
                  </p:cNvPr>
                  <p:cNvSpPr/>
                  <p:nvPr/>
                </p:nvSpPr>
                <p:spPr>
                  <a:xfrm>
                    <a:off x="-7747061" y="3950520"/>
                    <a:ext cx="4267200" cy="975384"/>
                  </a:xfrm>
                  <a:prstGeom prst="rect">
                    <a:avLst/>
                  </a:prstGeom>
                  <a:noFill/>
                  <a:ln w="1016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正方形/長方形 29">
                    <a:extLst>
                      <a:ext uri="{FF2B5EF4-FFF2-40B4-BE49-F238E27FC236}">
                        <a16:creationId xmlns:a16="http://schemas.microsoft.com/office/drawing/2014/main" id="{3ABE22F8-04D4-4573-9262-84556DC4FE8B}"/>
                      </a:ext>
                    </a:extLst>
                  </p:cNvPr>
                  <p:cNvSpPr/>
                  <p:nvPr/>
                </p:nvSpPr>
                <p:spPr>
                  <a:xfrm>
                    <a:off x="-7747059" y="2852639"/>
                    <a:ext cx="4267200" cy="1040745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正方形/長方形 30">
                    <a:extLst>
                      <a:ext uri="{FF2B5EF4-FFF2-40B4-BE49-F238E27FC236}">
                        <a16:creationId xmlns:a16="http://schemas.microsoft.com/office/drawing/2014/main" id="{1412B72B-94A2-41A1-997E-83E5D7B00014}"/>
                      </a:ext>
                    </a:extLst>
                  </p:cNvPr>
                  <p:cNvSpPr/>
                  <p:nvPr/>
                </p:nvSpPr>
                <p:spPr>
                  <a:xfrm>
                    <a:off x="22734056" y="2552226"/>
                    <a:ext cx="3925765" cy="1097881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32" name="直線コネクタ 31">
                    <a:extLst>
                      <a:ext uri="{FF2B5EF4-FFF2-40B4-BE49-F238E27FC236}">
                        <a16:creationId xmlns:a16="http://schemas.microsoft.com/office/drawing/2014/main" id="{2F1D62C5-9EE3-4DF6-AE2D-306FBBD92FDA}"/>
                      </a:ext>
                    </a:extLst>
                  </p:cNvPr>
                  <p:cNvCxnSpPr>
                    <a:cxnSpLocks/>
                    <a:stCxn id="30" idx="3"/>
                  </p:cNvCxnSpPr>
                  <p:nvPr/>
                </p:nvCxnSpPr>
                <p:spPr>
                  <a:xfrm flipV="1">
                    <a:off x="-3479859" y="2999093"/>
                    <a:ext cx="26213913" cy="373919"/>
                  </a:xfrm>
                  <a:prstGeom prst="line">
                    <a:avLst/>
                  </a:prstGeom>
                  <a:ln w="1905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コネクタ 33">
                    <a:extLst>
                      <a:ext uri="{FF2B5EF4-FFF2-40B4-BE49-F238E27FC236}">
                        <a16:creationId xmlns:a16="http://schemas.microsoft.com/office/drawing/2014/main" id="{A3261694-265B-4790-8E89-8804470C042D}"/>
                      </a:ext>
                    </a:extLst>
                  </p:cNvPr>
                  <p:cNvCxnSpPr>
                    <a:cxnSpLocks/>
                    <a:stCxn id="26" idx="3"/>
                    <a:endCxn id="27" idx="1"/>
                  </p:cNvCxnSpPr>
                  <p:nvPr/>
                </p:nvCxnSpPr>
                <p:spPr>
                  <a:xfrm>
                    <a:off x="11983050" y="11523967"/>
                    <a:ext cx="10751007" cy="2809111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線コネクタ 34">
                    <a:extLst>
                      <a:ext uri="{FF2B5EF4-FFF2-40B4-BE49-F238E27FC236}">
                        <a16:creationId xmlns:a16="http://schemas.microsoft.com/office/drawing/2014/main" id="{9592326A-841B-4516-B0F7-E289A064E36C}"/>
                      </a:ext>
                    </a:extLst>
                  </p:cNvPr>
                  <p:cNvCxnSpPr>
                    <a:cxnSpLocks/>
                    <a:stCxn id="29" idx="3"/>
                    <a:endCxn id="26" idx="1"/>
                  </p:cNvCxnSpPr>
                  <p:nvPr/>
                </p:nvCxnSpPr>
                <p:spPr>
                  <a:xfrm>
                    <a:off x="-3479861" y="4438212"/>
                    <a:ext cx="6384074" cy="7085755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正方形/長方形 35">
                    <a:extLst>
                      <a:ext uri="{FF2B5EF4-FFF2-40B4-BE49-F238E27FC236}">
                        <a16:creationId xmlns:a16="http://schemas.microsoft.com/office/drawing/2014/main" id="{44B8B5B0-F4C6-442D-9C18-73612022A5A8}"/>
                      </a:ext>
                    </a:extLst>
                  </p:cNvPr>
                  <p:cNvSpPr/>
                  <p:nvPr/>
                </p:nvSpPr>
                <p:spPr>
                  <a:xfrm>
                    <a:off x="39587699" y="2752996"/>
                    <a:ext cx="4267200" cy="968658"/>
                  </a:xfrm>
                  <a:prstGeom prst="rect">
                    <a:avLst/>
                  </a:prstGeom>
                  <a:noFill/>
                  <a:ln w="1016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正方形/長方形 36">
                    <a:extLst>
                      <a:ext uri="{FF2B5EF4-FFF2-40B4-BE49-F238E27FC236}">
                        <a16:creationId xmlns:a16="http://schemas.microsoft.com/office/drawing/2014/main" id="{15D21C60-E6A2-49FC-91EC-4D748DEDC3EC}"/>
                      </a:ext>
                    </a:extLst>
                  </p:cNvPr>
                  <p:cNvSpPr/>
                  <p:nvPr/>
                </p:nvSpPr>
                <p:spPr>
                  <a:xfrm>
                    <a:off x="39538213" y="1690416"/>
                    <a:ext cx="4267200" cy="1062580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38" name="直線コネクタ 37">
                    <a:extLst>
                      <a:ext uri="{FF2B5EF4-FFF2-40B4-BE49-F238E27FC236}">
                        <a16:creationId xmlns:a16="http://schemas.microsoft.com/office/drawing/2014/main" id="{38C1D27F-A14B-4CA8-A082-DA552FD1FBBF}"/>
                      </a:ext>
                    </a:extLst>
                  </p:cNvPr>
                  <p:cNvCxnSpPr>
                    <a:cxnSpLocks/>
                    <a:stCxn id="31" idx="3"/>
                    <a:endCxn id="37" idx="1"/>
                  </p:cNvCxnSpPr>
                  <p:nvPr/>
                </p:nvCxnSpPr>
                <p:spPr>
                  <a:xfrm flipV="1">
                    <a:off x="26659821" y="2221706"/>
                    <a:ext cx="12878392" cy="879461"/>
                  </a:xfrm>
                  <a:prstGeom prst="line">
                    <a:avLst/>
                  </a:prstGeom>
                  <a:ln w="1905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線コネクタ 38">
                    <a:extLst>
                      <a:ext uri="{FF2B5EF4-FFF2-40B4-BE49-F238E27FC236}">
                        <a16:creationId xmlns:a16="http://schemas.microsoft.com/office/drawing/2014/main" id="{7D0F83F6-F36E-406E-8C0A-C1049B15990E}"/>
                      </a:ext>
                    </a:extLst>
                  </p:cNvPr>
                  <p:cNvCxnSpPr>
                    <a:cxnSpLocks/>
                    <a:stCxn id="27" idx="3"/>
                    <a:endCxn id="36" idx="1"/>
                  </p:cNvCxnSpPr>
                  <p:nvPr/>
                </p:nvCxnSpPr>
                <p:spPr>
                  <a:xfrm flipV="1">
                    <a:off x="26860515" y="3237325"/>
                    <a:ext cx="12727184" cy="11095753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611F6FF1-5945-43B2-94DA-BED1F7791D2B}"/>
                </a:ext>
              </a:extLst>
            </p:cNvPr>
            <p:cNvGrpSpPr/>
            <p:nvPr/>
          </p:nvGrpSpPr>
          <p:grpSpPr>
            <a:xfrm>
              <a:off x="-6248400" y="-6746241"/>
              <a:ext cx="29054546" cy="2879284"/>
              <a:chOff x="-9846004" y="20913133"/>
              <a:chExt cx="20261368" cy="2777147"/>
            </a:xfrm>
          </p:grpSpPr>
          <p:sp>
            <p:nvSpPr>
              <p:cNvPr id="42" name="吹き出し: 四角形 41">
                <a:extLst>
                  <a:ext uri="{FF2B5EF4-FFF2-40B4-BE49-F238E27FC236}">
                    <a16:creationId xmlns:a16="http://schemas.microsoft.com/office/drawing/2014/main" id="{87C27F2F-993A-46F2-9FFA-B119366F8B49}"/>
                  </a:ext>
                </a:extLst>
              </p:cNvPr>
              <p:cNvSpPr/>
              <p:nvPr/>
            </p:nvSpPr>
            <p:spPr>
              <a:xfrm>
                <a:off x="-9846004" y="20913133"/>
                <a:ext cx="18890752" cy="2777147"/>
              </a:xfrm>
              <a:prstGeom prst="wedgeRectCallout">
                <a:avLst>
                  <a:gd name="adj1" fmla="val 18827"/>
                  <a:gd name="adj2" fmla="val 83644"/>
                </a:avLst>
              </a:prstGeom>
              <a:solidFill>
                <a:schemeClr val="bg1"/>
              </a:solidFill>
              <a:ln w="152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F25E1529-DF62-47AE-A95C-DC48B53E628B}"/>
                  </a:ext>
                </a:extLst>
              </p:cNvPr>
              <p:cNvSpPr txBox="1"/>
              <p:nvPr/>
            </p:nvSpPr>
            <p:spPr>
              <a:xfrm>
                <a:off x="-7839180" y="21231520"/>
                <a:ext cx="18254544" cy="20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600" b="1" dirty="0"/>
                  <a:t>「</a:t>
                </a:r>
                <a:r>
                  <a:rPr kumimoji="1" lang="en-US" altLang="ja-JP" sz="6600" b="1" dirty="0"/>
                  <a:t>roles</a:t>
                </a:r>
                <a:r>
                  <a:rPr kumimoji="1" lang="ja-JP" altLang="en-US" sz="6600" b="1" dirty="0"/>
                  <a:t>」配下はそのまま「実行ディレクトリ」に渡る</a:t>
                </a:r>
                <a:endParaRPr kumimoji="1" lang="en-US" altLang="ja-JP" sz="6600" b="1" dirty="0"/>
              </a:p>
              <a:p>
                <a:r>
                  <a:rPr kumimoji="1" lang="ja-JP" altLang="en-US" sz="6600" b="1" dirty="0"/>
                  <a:t>（「</a:t>
                </a:r>
                <a:r>
                  <a:rPr kumimoji="1" lang="en-US" altLang="ja-JP" sz="6600" b="1" dirty="0" err="1"/>
                  <a:t>host_vars</a:t>
                </a:r>
                <a:r>
                  <a:rPr kumimoji="1" lang="en-US" altLang="ja-JP" sz="6600" b="1" dirty="0"/>
                  <a:t>/[</a:t>
                </a:r>
                <a:r>
                  <a:rPr kumimoji="1" lang="ja-JP" altLang="en-US" sz="6600" b="1" dirty="0"/>
                  <a:t>ホスト名</a:t>
                </a:r>
                <a:r>
                  <a:rPr kumimoji="1" lang="en-US" altLang="ja-JP" sz="6600" b="1" dirty="0"/>
                  <a:t>]</a:t>
                </a:r>
                <a:r>
                  <a:rPr kumimoji="1" lang="ja-JP" altLang="en-US" sz="6600" b="1" dirty="0"/>
                  <a:t>」で上書きされない限り）</a:t>
                </a: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B57D899-5D5D-4F26-80CC-F58B2E004EFC}"/>
                </a:ext>
              </a:extLst>
            </p:cNvPr>
            <p:cNvGrpSpPr/>
            <p:nvPr/>
          </p:nvGrpSpPr>
          <p:grpSpPr>
            <a:xfrm>
              <a:off x="29563732" y="14287503"/>
              <a:ext cx="12384368" cy="3627761"/>
              <a:chOff x="-10372451" y="21254457"/>
              <a:chExt cx="21157634" cy="1804109"/>
            </a:xfrm>
          </p:grpSpPr>
          <p:sp>
            <p:nvSpPr>
              <p:cNvPr id="45" name="吹き出し: 四角形 44">
                <a:extLst>
                  <a:ext uri="{FF2B5EF4-FFF2-40B4-BE49-F238E27FC236}">
                    <a16:creationId xmlns:a16="http://schemas.microsoft.com/office/drawing/2014/main" id="{6B4F1F62-78B6-4633-A65C-F8585F1ADC9E}"/>
                  </a:ext>
                </a:extLst>
              </p:cNvPr>
              <p:cNvSpPr/>
              <p:nvPr/>
            </p:nvSpPr>
            <p:spPr>
              <a:xfrm>
                <a:off x="-10372451" y="21254457"/>
                <a:ext cx="21157634" cy="1804109"/>
              </a:xfrm>
              <a:prstGeom prst="wedgeRectCallout">
                <a:avLst>
                  <a:gd name="adj1" fmla="val -66390"/>
                  <a:gd name="adj2" fmla="val -35061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70CB7FF9-453E-4708-A15E-394DE091D22B}"/>
                  </a:ext>
                </a:extLst>
              </p:cNvPr>
              <p:cNvSpPr txBox="1"/>
              <p:nvPr/>
            </p:nvSpPr>
            <p:spPr>
              <a:xfrm>
                <a:off x="-9555759" y="21614453"/>
                <a:ext cx="20340942" cy="1056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6600" b="1" dirty="0"/>
                  <a:t>Ansible</a:t>
                </a:r>
                <a:r>
                  <a:rPr kumimoji="1" lang="ja-JP" altLang="en-US" sz="6600" b="1" dirty="0"/>
                  <a:t>に渡る値が</a:t>
                </a:r>
                <a:endParaRPr kumimoji="1" lang="en-US" altLang="ja-JP" sz="6600" b="1" dirty="0"/>
              </a:p>
              <a:p>
                <a:r>
                  <a:rPr kumimoji="1" lang="en-US" altLang="ja-JP" sz="6600" b="1" dirty="0"/>
                  <a:t>ITA</a:t>
                </a:r>
                <a:r>
                  <a:rPr kumimoji="1" lang="ja-JP" altLang="en-US" sz="6600" b="1" dirty="0"/>
                  <a:t>で変更後の「</a:t>
                </a:r>
                <a:r>
                  <a:rPr kumimoji="1" lang="en-US" altLang="ja-JP" sz="6600" b="1" dirty="0"/>
                  <a:t>xxx</a:t>
                </a:r>
                <a:r>
                  <a:rPr kumimoji="1" lang="ja-JP" altLang="en-US" sz="6600" b="1" dirty="0"/>
                  <a:t>」となった</a:t>
                </a:r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093AF00D-92A7-46BF-8BCE-1A3CFB851155}"/>
                </a:ext>
              </a:extLst>
            </p:cNvPr>
            <p:cNvGrpSpPr/>
            <p:nvPr/>
          </p:nvGrpSpPr>
          <p:grpSpPr>
            <a:xfrm>
              <a:off x="-9136513" y="19438738"/>
              <a:ext cx="13381880" cy="3687958"/>
              <a:chOff x="-11780581" y="20913133"/>
              <a:chExt cx="22861797" cy="1834044"/>
            </a:xfrm>
          </p:grpSpPr>
          <p:sp>
            <p:nvSpPr>
              <p:cNvPr id="48" name="吹き出し: 四角形 47">
                <a:extLst>
                  <a:ext uri="{FF2B5EF4-FFF2-40B4-BE49-F238E27FC236}">
                    <a16:creationId xmlns:a16="http://schemas.microsoft.com/office/drawing/2014/main" id="{CD5B4020-7DF6-4C8E-8C1F-95A14F8C577C}"/>
                  </a:ext>
                </a:extLst>
              </p:cNvPr>
              <p:cNvSpPr/>
              <p:nvPr/>
            </p:nvSpPr>
            <p:spPr>
              <a:xfrm>
                <a:off x="-11780581" y="20913133"/>
                <a:ext cx="22861797" cy="1834044"/>
              </a:xfrm>
              <a:prstGeom prst="wedgeRectCallout">
                <a:avLst>
                  <a:gd name="adj1" fmla="val 45781"/>
                  <a:gd name="adj2" fmla="val -218695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F37F61B-49B5-4B87-A07A-1298B9F1C707}"/>
                  </a:ext>
                </a:extLst>
              </p:cNvPr>
              <p:cNvSpPr txBox="1"/>
              <p:nvPr/>
            </p:nvSpPr>
            <p:spPr>
              <a:xfrm>
                <a:off x="-7552004" y="21369750"/>
                <a:ext cx="18254543" cy="1056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6600" b="1" dirty="0"/>
                  <a:t>ITA</a:t>
                </a:r>
                <a:r>
                  <a:rPr kumimoji="1" lang="ja-JP" altLang="en-US" sz="6600" b="1" dirty="0"/>
                  <a:t>上で変数の具体値を</a:t>
                </a:r>
                <a:endParaRPr kumimoji="1" lang="en-US" altLang="ja-JP" sz="6600" b="1" dirty="0"/>
              </a:p>
              <a:p>
                <a:r>
                  <a:rPr kumimoji="1" lang="ja-JP" altLang="en-US" sz="6600" b="1" dirty="0"/>
                  <a:t>定義することが可能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43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954A36-DAB1-40E0-BE45-45FA503E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C643D8-D3D8-430E-8338-46626398F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2768385-FE47-410F-AF60-E44C253B3D26}"/>
              </a:ext>
            </a:extLst>
          </p:cNvPr>
          <p:cNvGrpSpPr/>
          <p:nvPr/>
        </p:nvGrpSpPr>
        <p:grpSpPr>
          <a:xfrm>
            <a:off x="-14420852" y="-7239000"/>
            <a:ext cx="59759851" cy="33255087"/>
            <a:chOff x="-14420852" y="-7239000"/>
            <a:chExt cx="59759851" cy="3325508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1EBFE078-9DA7-4745-AFA9-8EC37681DD65}"/>
                </a:ext>
              </a:extLst>
            </p:cNvPr>
            <p:cNvGrpSpPr/>
            <p:nvPr/>
          </p:nvGrpSpPr>
          <p:grpSpPr>
            <a:xfrm>
              <a:off x="-14420852" y="-7239000"/>
              <a:ext cx="59759851" cy="33255087"/>
              <a:chOff x="-14420852" y="-7239000"/>
              <a:chExt cx="59759851" cy="33255087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05CDEB7-A53C-4BEB-8ABA-BE63B3C31B0C}"/>
                  </a:ext>
                </a:extLst>
              </p:cNvPr>
              <p:cNvGrpSpPr/>
              <p:nvPr/>
            </p:nvGrpSpPr>
            <p:grpSpPr>
              <a:xfrm>
                <a:off x="-14420852" y="-7239000"/>
                <a:ext cx="59759851" cy="33255087"/>
                <a:chOff x="-14420852" y="-7239000"/>
                <a:chExt cx="59759851" cy="33255087"/>
              </a:xfrm>
            </p:grpSpPr>
            <p:sp>
              <p:nvSpPr>
                <p:cNvPr id="32" name="フローチャート: 処理 31">
                  <a:extLst>
                    <a:ext uri="{FF2B5EF4-FFF2-40B4-BE49-F238E27FC236}">
                      <a16:creationId xmlns:a16="http://schemas.microsoft.com/office/drawing/2014/main" id="{4A09A3B4-2B1E-4689-984C-50B52AF1E83C}"/>
                    </a:ext>
                  </a:extLst>
                </p:cNvPr>
                <p:cNvSpPr/>
                <p:nvPr/>
              </p:nvSpPr>
              <p:spPr>
                <a:xfrm>
                  <a:off x="-11887200" y="10707705"/>
                  <a:ext cx="57226199" cy="15308382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3" name="フローチャート: 処理 32">
                  <a:extLst>
                    <a:ext uri="{FF2B5EF4-FFF2-40B4-BE49-F238E27FC236}">
                      <a16:creationId xmlns:a16="http://schemas.microsoft.com/office/drawing/2014/main" id="{B8C29212-61C8-469C-B98A-5651CD9817CD}"/>
                    </a:ext>
                  </a:extLst>
                </p:cNvPr>
                <p:cNvSpPr/>
                <p:nvPr/>
              </p:nvSpPr>
              <p:spPr>
                <a:xfrm>
                  <a:off x="-11887204" y="-7239000"/>
                  <a:ext cx="57226202" cy="1789537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フローチャート: 処理 33">
                  <a:extLst>
                    <a:ext uri="{FF2B5EF4-FFF2-40B4-BE49-F238E27FC236}">
                      <a16:creationId xmlns:a16="http://schemas.microsoft.com/office/drawing/2014/main" id="{47364A09-43FD-42D2-822B-A163844D6871}"/>
                    </a:ext>
                  </a:extLst>
                </p:cNvPr>
                <p:cNvSpPr/>
                <p:nvPr/>
              </p:nvSpPr>
              <p:spPr>
                <a:xfrm>
                  <a:off x="31041312" y="-5460897"/>
                  <a:ext cx="14297685" cy="16168602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フローチャート: 処理 34">
                  <a:extLst>
                    <a:ext uri="{FF2B5EF4-FFF2-40B4-BE49-F238E27FC236}">
                      <a16:creationId xmlns:a16="http://schemas.microsoft.com/office/drawing/2014/main" id="{872424B9-7853-4AE1-A89E-C60140773015}"/>
                    </a:ext>
                  </a:extLst>
                </p:cNvPr>
                <p:cNvSpPr/>
                <p:nvPr/>
              </p:nvSpPr>
              <p:spPr>
                <a:xfrm>
                  <a:off x="-14420852" y="-7239000"/>
                  <a:ext cx="2533648" cy="33255086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フローチャート: 処理 35">
                  <a:extLst>
                    <a:ext uri="{FF2B5EF4-FFF2-40B4-BE49-F238E27FC236}">
                      <a16:creationId xmlns:a16="http://schemas.microsoft.com/office/drawing/2014/main" id="{A381347D-34FA-4F61-83F8-D42DC3579A16}"/>
                    </a:ext>
                  </a:extLst>
                </p:cNvPr>
                <p:cNvSpPr/>
                <p:nvPr/>
              </p:nvSpPr>
              <p:spPr>
                <a:xfrm>
                  <a:off x="-11887205" y="-5460897"/>
                  <a:ext cx="42928515" cy="1887124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A184BC4C-065A-4BC9-8140-A8C870FF8749}"/>
                  </a:ext>
                </a:extLst>
              </p:cNvPr>
              <p:cNvGrpSpPr/>
              <p:nvPr/>
            </p:nvGrpSpPr>
            <p:grpSpPr>
              <a:xfrm>
                <a:off x="-11670135" y="-3516637"/>
                <a:ext cx="56648300" cy="18375637"/>
                <a:chOff x="-11670135" y="-3516637"/>
                <a:chExt cx="56648300" cy="18375637"/>
              </a:xfrm>
            </p:grpSpPr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BFBFDF3A-5BE5-4628-A097-1AC485B1E2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562896" y="969651"/>
                  <a:ext cx="6415269" cy="11873036"/>
                </a:xfrm>
                <a:prstGeom prst="rect">
                  <a:avLst/>
                </a:prstGeom>
              </p:spPr>
            </p:pic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C7A562C-45A1-45C2-B7D0-329EDCC1C4C1}"/>
                    </a:ext>
                  </a:extLst>
                </p:cNvPr>
                <p:cNvGrpSpPr/>
                <p:nvPr/>
              </p:nvGrpSpPr>
              <p:grpSpPr>
                <a:xfrm>
                  <a:off x="-11670135" y="-3516637"/>
                  <a:ext cx="55525034" cy="18375637"/>
                  <a:chOff x="-11670135" y="-3516637"/>
                  <a:chExt cx="55525034" cy="18375637"/>
                </a:xfrm>
              </p:grpSpPr>
              <p:sp>
                <p:nvSpPr>
                  <p:cNvPr id="19" name="フローチャート: 処理 18">
                    <a:extLst>
                      <a:ext uri="{FF2B5EF4-FFF2-40B4-BE49-F238E27FC236}">
                        <a16:creationId xmlns:a16="http://schemas.microsoft.com/office/drawing/2014/main" id="{633DC6C3-4583-478E-95A2-A9DD65AE465D}"/>
                      </a:ext>
                    </a:extLst>
                  </p:cNvPr>
                  <p:cNvSpPr/>
                  <p:nvPr/>
                </p:nvSpPr>
                <p:spPr>
                  <a:xfrm>
                    <a:off x="-11670135" y="-3516637"/>
                    <a:ext cx="42733170" cy="14224342"/>
                  </a:xfrm>
                  <a:prstGeom prst="flowChartProcess">
                    <a:avLst/>
                  </a:pr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20" name="図 19">
                    <a:extLst>
                      <a:ext uri="{FF2B5EF4-FFF2-40B4-BE49-F238E27FC236}">
                        <a16:creationId xmlns:a16="http://schemas.microsoft.com/office/drawing/2014/main" id="{B048A333-E34F-483B-B1B5-483A01D4E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04213" y="10861967"/>
                    <a:ext cx="9078837" cy="1323999"/>
                  </a:xfrm>
                  <a:prstGeom prst="rect">
                    <a:avLst/>
                  </a:prstGeom>
                  <a:ln w="101600">
                    <a:solidFill>
                      <a:schemeClr val="accent4"/>
                    </a:solidFill>
                  </a:ln>
                </p:spPr>
              </p:pic>
              <p:pic>
                <p:nvPicPr>
                  <p:cNvPr id="21" name="図 20">
                    <a:extLst>
                      <a:ext uri="{FF2B5EF4-FFF2-40B4-BE49-F238E27FC236}">
                        <a16:creationId xmlns:a16="http://schemas.microsoft.com/office/drawing/2014/main" id="{F7E58482-2B18-47B8-8024-1F04CF398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734057" y="13807156"/>
                    <a:ext cx="4126458" cy="1051844"/>
                  </a:xfrm>
                  <a:prstGeom prst="rect">
                    <a:avLst/>
                  </a:prstGeom>
                  <a:ln w="76200">
                    <a:solidFill>
                      <a:schemeClr val="accent4"/>
                    </a:solidFill>
                  </a:ln>
                </p:spPr>
              </p:pic>
              <p:sp>
                <p:nvSpPr>
                  <p:cNvPr id="22" name="正方形/長方形 21">
                    <a:extLst>
                      <a:ext uri="{FF2B5EF4-FFF2-40B4-BE49-F238E27FC236}">
                        <a16:creationId xmlns:a16="http://schemas.microsoft.com/office/drawing/2014/main" id="{F3A8FDA0-50FB-4AE8-9289-9BF05BE2AC49}"/>
                      </a:ext>
                    </a:extLst>
                  </p:cNvPr>
                  <p:cNvSpPr/>
                  <p:nvPr/>
                </p:nvSpPr>
                <p:spPr>
                  <a:xfrm>
                    <a:off x="-7747061" y="3950520"/>
                    <a:ext cx="4267200" cy="975384"/>
                  </a:xfrm>
                  <a:prstGeom prst="rect">
                    <a:avLst/>
                  </a:prstGeom>
                  <a:noFill/>
                  <a:ln w="1016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" name="正方形/長方形 22">
                    <a:extLst>
                      <a:ext uri="{FF2B5EF4-FFF2-40B4-BE49-F238E27FC236}">
                        <a16:creationId xmlns:a16="http://schemas.microsoft.com/office/drawing/2014/main" id="{278E7638-B7A4-474A-8A25-442700FF9E51}"/>
                      </a:ext>
                    </a:extLst>
                  </p:cNvPr>
                  <p:cNvSpPr/>
                  <p:nvPr/>
                </p:nvSpPr>
                <p:spPr>
                  <a:xfrm>
                    <a:off x="-7747059" y="2852639"/>
                    <a:ext cx="4267200" cy="1040745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正方形/長方形 23">
                    <a:extLst>
                      <a:ext uri="{FF2B5EF4-FFF2-40B4-BE49-F238E27FC236}">
                        <a16:creationId xmlns:a16="http://schemas.microsoft.com/office/drawing/2014/main" id="{891991A9-67FD-4638-B0CD-434BC0C5B757}"/>
                      </a:ext>
                    </a:extLst>
                  </p:cNvPr>
                  <p:cNvSpPr/>
                  <p:nvPr/>
                </p:nvSpPr>
                <p:spPr>
                  <a:xfrm>
                    <a:off x="22734056" y="2552226"/>
                    <a:ext cx="3925765" cy="1097881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25" name="直線コネクタ 24">
                    <a:extLst>
                      <a:ext uri="{FF2B5EF4-FFF2-40B4-BE49-F238E27FC236}">
                        <a16:creationId xmlns:a16="http://schemas.microsoft.com/office/drawing/2014/main" id="{037B85E5-AF9F-4168-A568-913AF10D7864}"/>
                      </a:ext>
                    </a:extLst>
                  </p:cNvPr>
                  <p:cNvCxnSpPr>
                    <a:cxnSpLocks/>
                    <a:stCxn id="23" idx="3"/>
                  </p:cNvCxnSpPr>
                  <p:nvPr/>
                </p:nvCxnSpPr>
                <p:spPr>
                  <a:xfrm flipV="1">
                    <a:off x="-3479859" y="2999093"/>
                    <a:ext cx="26213913" cy="373919"/>
                  </a:xfrm>
                  <a:prstGeom prst="line">
                    <a:avLst/>
                  </a:prstGeom>
                  <a:ln w="1905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コネクタ 25">
                    <a:extLst>
                      <a:ext uri="{FF2B5EF4-FFF2-40B4-BE49-F238E27FC236}">
                        <a16:creationId xmlns:a16="http://schemas.microsoft.com/office/drawing/2014/main" id="{C894C0D9-4713-4651-B9E6-39F5757C16FF}"/>
                      </a:ext>
                    </a:extLst>
                  </p:cNvPr>
                  <p:cNvCxnSpPr>
                    <a:cxnSpLocks/>
                    <a:stCxn id="20" idx="3"/>
                    <a:endCxn id="21" idx="1"/>
                  </p:cNvCxnSpPr>
                  <p:nvPr/>
                </p:nvCxnSpPr>
                <p:spPr>
                  <a:xfrm>
                    <a:off x="11983050" y="11523967"/>
                    <a:ext cx="10751007" cy="2809111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コネクタ 26">
                    <a:extLst>
                      <a:ext uri="{FF2B5EF4-FFF2-40B4-BE49-F238E27FC236}">
                        <a16:creationId xmlns:a16="http://schemas.microsoft.com/office/drawing/2014/main" id="{BB1E187B-00B6-4288-80A1-A8ABD46766B7}"/>
                      </a:ext>
                    </a:extLst>
                  </p:cNvPr>
                  <p:cNvCxnSpPr>
                    <a:cxnSpLocks/>
                    <a:stCxn id="22" idx="3"/>
                    <a:endCxn id="20" idx="1"/>
                  </p:cNvCxnSpPr>
                  <p:nvPr/>
                </p:nvCxnSpPr>
                <p:spPr>
                  <a:xfrm>
                    <a:off x="-3479861" y="4438212"/>
                    <a:ext cx="6384074" cy="7085755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DB50DD8C-B3A5-496A-8529-690D1A32382C}"/>
                      </a:ext>
                    </a:extLst>
                  </p:cNvPr>
                  <p:cNvSpPr/>
                  <p:nvPr/>
                </p:nvSpPr>
                <p:spPr>
                  <a:xfrm>
                    <a:off x="39587699" y="2752996"/>
                    <a:ext cx="4267200" cy="968658"/>
                  </a:xfrm>
                  <a:prstGeom prst="rect">
                    <a:avLst/>
                  </a:prstGeom>
                  <a:noFill/>
                  <a:ln w="1016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正方形/長方形 28">
                    <a:extLst>
                      <a:ext uri="{FF2B5EF4-FFF2-40B4-BE49-F238E27FC236}">
                        <a16:creationId xmlns:a16="http://schemas.microsoft.com/office/drawing/2014/main" id="{D910CD7D-FBE4-413A-BAD9-BB26D77E6268}"/>
                      </a:ext>
                    </a:extLst>
                  </p:cNvPr>
                  <p:cNvSpPr/>
                  <p:nvPr/>
                </p:nvSpPr>
                <p:spPr>
                  <a:xfrm>
                    <a:off x="39538213" y="1690416"/>
                    <a:ext cx="4267200" cy="1062580"/>
                  </a:xfrm>
                  <a:prstGeom prst="rect">
                    <a:avLst/>
                  </a:pr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30" name="直線コネクタ 29">
                    <a:extLst>
                      <a:ext uri="{FF2B5EF4-FFF2-40B4-BE49-F238E27FC236}">
                        <a16:creationId xmlns:a16="http://schemas.microsoft.com/office/drawing/2014/main" id="{11C6C1FE-258E-4F0A-9761-1DB77BA7DD01}"/>
                      </a:ext>
                    </a:extLst>
                  </p:cNvPr>
                  <p:cNvCxnSpPr>
                    <a:cxnSpLocks/>
                    <a:stCxn id="24" idx="3"/>
                    <a:endCxn id="29" idx="1"/>
                  </p:cNvCxnSpPr>
                  <p:nvPr/>
                </p:nvCxnSpPr>
                <p:spPr>
                  <a:xfrm flipV="1">
                    <a:off x="26659821" y="2221706"/>
                    <a:ext cx="12878392" cy="879461"/>
                  </a:xfrm>
                  <a:prstGeom prst="line">
                    <a:avLst/>
                  </a:prstGeom>
                  <a:ln w="1905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コネクタ 30">
                    <a:extLst>
                      <a:ext uri="{FF2B5EF4-FFF2-40B4-BE49-F238E27FC236}">
                        <a16:creationId xmlns:a16="http://schemas.microsoft.com/office/drawing/2014/main" id="{BBD70517-E96F-4314-9BE2-DCEA4E5C2A47}"/>
                      </a:ext>
                    </a:extLst>
                  </p:cNvPr>
                  <p:cNvCxnSpPr>
                    <a:cxnSpLocks/>
                    <a:stCxn id="21" idx="3"/>
                    <a:endCxn id="28" idx="1"/>
                  </p:cNvCxnSpPr>
                  <p:nvPr/>
                </p:nvCxnSpPr>
                <p:spPr>
                  <a:xfrm flipV="1">
                    <a:off x="26860515" y="3237325"/>
                    <a:ext cx="12727184" cy="11095753"/>
                  </a:xfrm>
                  <a:prstGeom prst="line">
                    <a:avLst/>
                  </a:prstGeom>
                  <a:ln w="1905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EEA2326-FC74-4C15-B961-F3D8B4E849CB}"/>
                </a:ext>
              </a:extLst>
            </p:cNvPr>
            <p:cNvGrpSpPr/>
            <p:nvPr/>
          </p:nvGrpSpPr>
          <p:grpSpPr>
            <a:xfrm>
              <a:off x="-6248400" y="-6746241"/>
              <a:ext cx="29054546" cy="2879284"/>
              <a:chOff x="-9846004" y="20913133"/>
              <a:chExt cx="20261368" cy="2777147"/>
            </a:xfrm>
          </p:grpSpPr>
          <p:sp>
            <p:nvSpPr>
              <p:cNvPr id="13" name="吹き出し: 四角形 12">
                <a:extLst>
                  <a:ext uri="{FF2B5EF4-FFF2-40B4-BE49-F238E27FC236}">
                    <a16:creationId xmlns:a16="http://schemas.microsoft.com/office/drawing/2014/main" id="{CD2C3796-5E2F-41B9-AAD4-65BC5A783B14}"/>
                  </a:ext>
                </a:extLst>
              </p:cNvPr>
              <p:cNvSpPr/>
              <p:nvPr/>
            </p:nvSpPr>
            <p:spPr>
              <a:xfrm>
                <a:off x="-9846004" y="20913133"/>
                <a:ext cx="18890752" cy="2777147"/>
              </a:xfrm>
              <a:prstGeom prst="wedgeRectCallout">
                <a:avLst>
                  <a:gd name="adj1" fmla="val 18827"/>
                  <a:gd name="adj2" fmla="val 83644"/>
                </a:avLst>
              </a:prstGeom>
              <a:solidFill>
                <a:schemeClr val="bg1"/>
              </a:solidFill>
              <a:ln w="152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CEC789C-35CC-4C14-AE56-1B13668A21E2}"/>
                  </a:ext>
                </a:extLst>
              </p:cNvPr>
              <p:cNvSpPr txBox="1"/>
              <p:nvPr/>
            </p:nvSpPr>
            <p:spPr>
              <a:xfrm>
                <a:off x="-7839180" y="21231520"/>
                <a:ext cx="18254544" cy="20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600" b="1" dirty="0"/>
                  <a:t>「</a:t>
                </a:r>
                <a:r>
                  <a:rPr kumimoji="1" lang="en-US" altLang="ja-JP" sz="6600" b="1" dirty="0"/>
                  <a:t>roles</a:t>
                </a:r>
                <a:r>
                  <a:rPr kumimoji="1" lang="ja-JP" altLang="en-US" sz="6600" b="1" dirty="0"/>
                  <a:t>」配下はそのまま「実行ディレクトリ」に渡る</a:t>
                </a:r>
                <a:endParaRPr kumimoji="1" lang="en-US" altLang="ja-JP" sz="6600" b="1" dirty="0"/>
              </a:p>
              <a:p>
                <a:r>
                  <a:rPr kumimoji="1" lang="ja-JP" altLang="en-US" sz="6600" b="1" dirty="0"/>
                  <a:t>（「</a:t>
                </a:r>
                <a:r>
                  <a:rPr kumimoji="1" lang="en-US" altLang="ja-JP" sz="6600" b="1" dirty="0" err="1"/>
                  <a:t>host_vars</a:t>
                </a:r>
                <a:r>
                  <a:rPr kumimoji="1" lang="en-US" altLang="ja-JP" sz="6600" b="1" dirty="0"/>
                  <a:t>/[</a:t>
                </a:r>
                <a:r>
                  <a:rPr kumimoji="1" lang="ja-JP" altLang="en-US" sz="6600" b="1" dirty="0"/>
                  <a:t>ホスト名</a:t>
                </a:r>
                <a:r>
                  <a:rPr kumimoji="1" lang="en-US" altLang="ja-JP" sz="6600" b="1" dirty="0"/>
                  <a:t>]</a:t>
                </a:r>
                <a:r>
                  <a:rPr kumimoji="1" lang="ja-JP" altLang="en-US" sz="6600" b="1" dirty="0"/>
                  <a:t>」で上書きされない限り）</a:t>
                </a:r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694D0ADC-F6DE-4CA4-8650-9B9EBB5EE245}"/>
                </a:ext>
              </a:extLst>
            </p:cNvPr>
            <p:cNvGrpSpPr/>
            <p:nvPr/>
          </p:nvGrpSpPr>
          <p:grpSpPr>
            <a:xfrm>
              <a:off x="29563732" y="14287503"/>
              <a:ext cx="12384368" cy="3627761"/>
              <a:chOff x="-10372451" y="21254457"/>
              <a:chExt cx="21157634" cy="1804109"/>
            </a:xfrm>
          </p:grpSpPr>
          <p:sp>
            <p:nvSpPr>
              <p:cNvPr id="11" name="吹き出し: 四角形 10">
                <a:extLst>
                  <a:ext uri="{FF2B5EF4-FFF2-40B4-BE49-F238E27FC236}">
                    <a16:creationId xmlns:a16="http://schemas.microsoft.com/office/drawing/2014/main" id="{8D631341-D997-47DB-85E6-A0E5302C1D90}"/>
                  </a:ext>
                </a:extLst>
              </p:cNvPr>
              <p:cNvSpPr/>
              <p:nvPr/>
            </p:nvSpPr>
            <p:spPr>
              <a:xfrm>
                <a:off x="-10372451" y="21254457"/>
                <a:ext cx="21157634" cy="1804109"/>
              </a:xfrm>
              <a:prstGeom prst="wedgeRectCallout">
                <a:avLst>
                  <a:gd name="adj1" fmla="val -66390"/>
                  <a:gd name="adj2" fmla="val -35061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D1C93FB-6965-4F12-ACB8-F97299A7FE79}"/>
                  </a:ext>
                </a:extLst>
              </p:cNvPr>
              <p:cNvSpPr txBox="1"/>
              <p:nvPr/>
            </p:nvSpPr>
            <p:spPr>
              <a:xfrm>
                <a:off x="-9555759" y="21614453"/>
                <a:ext cx="20340942" cy="1056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6600" b="1" dirty="0"/>
                  <a:t>Ansible</a:t>
                </a:r>
                <a:r>
                  <a:rPr kumimoji="1" lang="ja-JP" altLang="en-US" sz="6600" b="1" dirty="0"/>
                  <a:t>に渡る値が</a:t>
                </a:r>
                <a:endParaRPr kumimoji="1" lang="en-US" altLang="ja-JP" sz="6600" b="1" dirty="0"/>
              </a:p>
              <a:p>
                <a:r>
                  <a:rPr kumimoji="1" lang="en-US" altLang="ja-JP" sz="6600" b="1" dirty="0"/>
                  <a:t>ITA</a:t>
                </a:r>
                <a:r>
                  <a:rPr kumimoji="1" lang="ja-JP" altLang="en-US" sz="6600" b="1" dirty="0"/>
                  <a:t>で変更後の「</a:t>
                </a:r>
                <a:r>
                  <a:rPr kumimoji="1" lang="en-US" altLang="ja-JP" sz="6600" b="1" dirty="0"/>
                  <a:t>xxx</a:t>
                </a:r>
                <a:r>
                  <a:rPr kumimoji="1" lang="ja-JP" altLang="en-US" sz="6600" b="1" dirty="0"/>
                  <a:t>」となった</a:t>
                </a:r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96B9741E-7718-4259-A2E8-0A4A06A72780}"/>
                </a:ext>
              </a:extLst>
            </p:cNvPr>
            <p:cNvGrpSpPr/>
            <p:nvPr/>
          </p:nvGrpSpPr>
          <p:grpSpPr>
            <a:xfrm>
              <a:off x="-9136513" y="19438738"/>
              <a:ext cx="13381880" cy="3687958"/>
              <a:chOff x="-11780581" y="20913133"/>
              <a:chExt cx="22861797" cy="1834044"/>
            </a:xfrm>
          </p:grpSpPr>
          <p:sp>
            <p:nvSpPr>
              <p:cNvPr id="9" name="吹き出し: 四角形 8">
                <a:extLst>
                  <a:ext uri="{FF2B5EF4-FFF2-40B4-BE49-F238E27FC236}">
                    <a16:creationId xmlns:a16="http://schemas.microsoft.com/office/drawing/2014/main" id="{CE0FB95B-EE6A-4C00-A3B0-8B0C253BB707}"/>
                  </a:ext>
                </a:extLst>
              </p:cNvPr>
              <p:cNvSpPr/>
              <p:nvPr/>
            </p:nvSpPr>
            <p:spPr>
              <a:xfrm>
                <a:off x="-11780581" y="20913133"/>
                <a:ext cx="22861797" cy="1834044"/>
              </a:xfrm>
              <a:prstGeom prst="wedgeRectCallout">
                <a:avLst>
                  <a:gd name="adj1" fmla="val 45781"/>
                  <a:gd name="adj2" fmla="val -218695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AB8F283-18E7-4AE9-887D-EE2D746AE845}"/>
                  </a:ext>
                </a:extLst>
              </p:cNvPr>
              <p:cNvSpPr txBox="1"/>
              <p:nvPr/>
            </p:nvSpPr>
            <p:spPr>
              <a:xfrm>
                <a:off x="-7552004" y="21369750"/>
                <a:ext cx="18254543" cy="1056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6600" b="1" dirty="0"/>
                  <a:t>ITA</a:t>
                </a:r>
                <a:r>
                  <a:rPr kumimoji="1" lang="ja-JP" altLang="en-US" sz="6600" b="1" dirty="0"/>
                  <a:t>上で変数の具体値を</a:t>
                </a:r>
                <a:endParaRPr kumimoji="1" lang="en-US" altLang="ja-JP" sz="6600" b="1" dirty="0"/>
              </a:p>
              <a:p>
                <a:r>
                  <a:rPr kumimoji="1" lang="ja-JP" altLang="en-US" sz="6600" b="1" dirty="0"/>
                  <a:t>定義することが可能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48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8F5737-1667-49EA-8714-43B1F3EA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387"/>
            <a:ext cx="28871863" cy="160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28353BE-2DA9-408B-A888-E5DFD53BEDE8}"/>
              </a:ext>
            </a:extLst>
          </p:cNvPr>
          <p:cNvGrpSpPr/>
          <p:nvPr/>
        </p:nvGrpSpPr>
        <p:grpSpPr>
          <a:xfrm>
            <a:off x="-1" y="68597"/>
            <a:ext cx="28871864" cy="16242630"/>
            <a:chOff x="-1" y="68597"/>
            <a:chExt cx="28871864" cy="1624263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7D4E776-24FC-435F-A166-2C2ECFC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9B09D87E-C2DD-4AF3-B10F-CB86BDAF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55388"/>
              <a:ext cx="28871864" cy="16069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79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B6BE6A-C2B9-44A6-8CA1-CC142B9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533E4F5-E410-4520-B1A3-67A770FAA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027" y="2455079"/>
            <a:ext cx="18467334" cy="103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01F0C3-8873-4942-9BC1-0ECA3FC3CD4B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6CBA327-9B84-47BF-8656-E9C688D0E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80583"/>
              <a:ext cx="28871863" cy="16018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75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3D71CB-32D6-4ED3-9AFA-FCCA6E26EBFA}"/>
              </a:ext>
            </a:extLst>
          </p:cNvPr>
          <p:cNvGrpSpPr/>
          <p:nvPr/>
        </p:nvGrpSpPr>
        <p:grpSpPr>
          <a:xfrm>
            <a:off x="-14420850" y="-7113106"/>
            <a:ext cx="59759848" cy="32944670"/>
            <a:chOff x="-14420850" y="-7113106"/>
            <a:chExt cx="59759848" cy="32944670"/>
          </a:xfrm>
        </p:grpSpPr>
        <p:sp>
          <p:nvSpPr>
            <p:cNvPr id="19" name="フローチャート: 処理 18">
              <a:extLst>
                <a:ext uri="{FF2B5EF4-FFF2-40B4-BE49-F238E27FC236}">
                  <a16:creationId xmlns:a16="http://schemas.microsoft.com/office/drawing/2014/main" id="{E522D62C-6045-4432-9DD3-5ED14AE93876}"/>
                </a:ext>
              </a:extLst>
            </p:cNvPr>
            <p:cNvSpPr/>
            <p:nvPr/>
          </p:nvSpPr>
          <p:spPr>
            <a:xfrm>
              <a:off x="-14420850" y="-7113106"/>
              <a:ext cx="59759848" cy="12238531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B931190E-2F14-4247-8324-1D59201D7933}"/>
                </a:ext>
              </a:extLst>
            </p:cNvPr>
            <p:cNvSpPr/>
            <p:nvPr/>
          </p:nvSpPr>
          <p:spPr>
            <a:xfrm>
              <a:off x="-14420850" y="21634552"/>
              <a:ext cx="59759848" cy="419701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FAB2E3AD-613B-4DFF-859B-F7078AB2ECC7}"/>
                </a:ext>
              </a:extLst>
            </p:cNvPr>
            <p:cNvSpPr/>
            <p:nvPr/>
          </p:nvSpPr>
          <p:spPr>
            <a:xfrm>
              <a:off x="-14420850" y="5125425"/>
              <a:ext cx="15260609" cy="1650912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6E3DAA36-536E-4CE4-84B8-14854F86A9B1}"/>
                </a:ext>
              </a:extLst>
            </p:cNvPr>
            <p:cNvSpPr/>
            <p:nvPr/>
          </p:nvSpPr>
          <p:spPr>
            <a:xfrm>
              <a:off x="18773096" y="5125425"/>
              <a:ext cx="26543075" cy="4718345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63CD83F3-DB57-4598-9733-88F42D4F8CB8}"/>
                </a:ext>
              </a:extLst>
            </p:cNvPr>
            <p:cNvSpPr/>
            <p:nvPr/>
          </p:nvSpPr>
          <p:spPr>
            <a:xfrm>
              <a:off x="31155523" y="9843770"/>
              <a:ext cx="14160647" cy="117907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29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3D71CB-32D6-4ED3-9AFA-FCCA6E26EBFA}"/>
              </a:ext>
            </a:extLst>
          </p:cNvPr>
          <p:cNvGrpSpPr/>
          <p:nvPr/>
        </p:nvGrpSpPr>
        <p:grpSpPr>
          <a:xfrm>
            <a:off x="-14420850" y="-7113106"/>
            <a:ext cx="59759848" cy="32944670"/>
            <a:chOff x="-14420850" y="-7113106"/>
            <a:chExt cx="59759848" cy="32944670"/>
          </a:xfrm>
        </p:grpSpPr>
        <p:sp>
          <p:nvSpPr>
            <p:cNvPr id="19" name="フローチャート: 処理 18">
              <a:extLst>
                <a:ext uri="{FF2B5EF4-FFF2-40B4-BE49-F238E27FC236}">
                  <a16:creationId xmlns:a16="http://schemas.microsoft.com/office/drawing/2014/main" id="{E522D62C-6045-4432-9DD3-5ED14AE93876}"/>
                </a:ext>
              </a:extLst>
            </p:cNvPr>
            <p:cNvSpPr/>
            <p:nvPr/>
          </p:nvSpPr>
          <p:spPr>
            <a:xfrm>
              <a:off x="-14420850" y="-7113106"/>
              <a:ext cx="59759848" cy="12238531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B931190E-2F14-4247-8324-1D59201D7933}"/>
                </a:ext>
              </a:extLst>
            </p:cNvPr>
            <p:cNvSpPr/>
            <p:nvPr/>
          </p:nvSpPr>
          <p:spPr>
            <a:xfrm>
              <a:off x="-14420850" y="21634552"/>
              <a:ext cx="59759848" cy="419701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FAB2E3AD-613B-4DFF-859B-F7078AB2ECC7}"/>
                </a:ext>
              </a:extLst>
            </p:cNvPr>
            <p:cNvSpPr/>
            <p:nvPr/>
          </p:nvSpPr>
          <p:spPr>
            <a:xfrm>
              <a:off x="-14420850" y="5125425"/>
              <a:ext cx="15260609" cy="1650912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6E3DAA36-536E-4CE4-84B8-14854F86A9B1}"/>
                </a:ext>
              </a:extLst>
            </p:cNvPr>
            <p:cNvSpPr/>
            <p:nvPr/>
          </p:nvSpPr>
          <p:spPr>
            <a:xfrm>
              <a:off x="18773096" y="5125425"/>
              <a:ext cx="26543075" cy="4718345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63CD83F3-DB57-4598-9733-88F42D4F8CB8}"/>
                </a:ext>
              </a:extLst>
            </p:cNvPr>
            <p:cNvSpPr/>
            <p:nvPr/>
          </p:nvSpPr>
          <p:spPr>
            <a:xfrm>
              <a:off x="31155523" y="9843770"/>
              <a:ext cx="14160647" cy="11790782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4" name="フローチャート: 処理 23">
            <a:extLst>
              <a:ext uri="{FF2B5EF4-FFF2-40B4-BE49-F238E27FC236}">
                <a16:creationId xmlns:a16="http://schemas.microsoft.com/office/drawing/2014/main" id="{B567D783-0858-4E35-8383-1931A6AAFC13}"/>
              </a:ext>
            </a:extLst>
          </p:cNvPr>
          <p:cNvSpPr/>
          <p:nvPr/>
        </p:nvSpPr>
        <p:spPr>
          <a:xfrm>
            <a:off x="774099" y="5054335"/>
            <a:ext cx="30448893" cy="16580218"/>
          </a:xfrm>
          <a:prstGeom prst="flowChartProcess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46D4241-F1F2-4D3A-BB85-B451606DB2F3}"/>
              </a:ext>
            </a:extLst>
          </p:cNvPr>
          <p:cNvSpPr/>
          <p:nvPr/>
        </p:nvSpPr>
        <p:spPr>
          <a:xfrm>
            <a:off x="15653656" y="14625005"/>
            <a:ext cx="4174386" cy="7425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587BB09-7C37-47F4-85DF-5F9B98D6E64E}"/>
              </a:ext>
            </a:extLst>
          </p:cNvPr>
          <p:cNvSpPr/>
          <p:nvPr/>
        </p:nvSpPr>
        <p:spPr>
          <a:xfrm>
            <a:off x="15653656" y="15915270"/>
            <a:ext cx="4174386" cy="7425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95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0A72D87-C594-417E-A7CF-64BD028EFE35}"/>
              </a:ext>
            </a:extLst>
          </p:cNvPr>
          <p:cNvGrpSpPr/>
          <p:nvPr/>
        </p:nvGrpSpPr>
        <p:grpSpPr>
          <a:xfrm>
            <a:off x="-14420850" y="-7239000"/>
            <a:ext cx="59759848" cy="33070564"/>
            <a:chOff x="-14420850" y="-7239000"/>
            <a:chExt cx="59759848" cy="3307056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93D71CB-32D6-4ED3-9AFA-FCCA6E26EBFA}"/>
                </a:ext>
              </a:extLst>
            </p:cNvPr>
            <p:cNvGrpSpPr/>
            <p:nvPr/>
          </p:nvGrpSpPr>
          <p:grpSpPr>
            <a:xfrm>
              <a:off x="-14420850" y="-7239000"/>
              <a:ext cx="59759848" cy="33070564"/>
              <a:chOff x="-14420850" y="-7239000"/>
              <a:chExt cx="59759848" cy="33070564"/>
            </a:xfrm>
          </p:grpSpPr>
          <p:sp>
            <p:nvSpPr>
              <p:cNvPr id="19" name="フローチャート: 処理 18">
                <a:extLst>
                  <a:ext uri="{FF2B5EF4-FFF2-40B4-BE49-F238E27FC236}">
                    <a16:creationId xmlns:a16="http://schemas.microsoft.com/office/drawing/2014/main" id="{E522D62C-6045-4432-9DD3-5ED14AE93876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1236442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B931190E-2F14-4247-8324-1D59201D7933}"/>
                  </a:ext>
                </a:extLst>
              </p:cNvPr>
              <p:cNvSpPr/>
              <p:nvPr/>
            </p:nvSpPr>
            <p:spPr>
              <a:xfrm>
                <a:off x="-14420850" y="21634552"/>
                <a:ext cx="59759848" cy="4197012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FAB2E3AD-613B-4DFF-859B-F7078AB2ECC7}"/>
                  </a:ext>
                </a:extLst>
              </p:cNvPr>
              <p:cNvSpPr/>
              <p:nvPr/>
            </p:nvSpPr>
            <p:spPr>
              <a:xfrm>
                <a:off x="-14420850" y="5125425"/>
                <a:ext cx="15260609" cy="16509127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6E3DAA36-536E-4CE4-84B8-14854F86A9B1}"/>
                  </a:ext>
                </a:extLst>
              </p:cNvPr>
              <p:cNvSpPr/>
              <p:nvPr/>
            </p:nvSpPr>
            <p:spPr>
              <a:xfrm>
                <a:off x="18773096" y="5125425"/>
                <a:ext cx="26543075" cy="471834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3" name="フローチャート: 処理 22">
                <a:extLst>
                  <a:ext uri="{FF2B5EF4-FFF2-40B4-BE49-F238E27FC236}">
                    <a16:creationId xmlns:a16="http://schemas.microsoft.com/office/drawing/2014/main" id="{63CD83F3-DB57-4598-9733-88F42D4F8CB8}"/>
                  </a:ext>
                </a:extLst>
              </p:cNvPr>
              <p:cNvSpPr/>
              <p:nvPr/>
            </p:nvSpPr>
            <p:spPr>
              <a:xfrm>
                <a:off x="31155523" y="9843770"/>
                <a:ext cx="14160647" cy="11790782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B567D783-0858-4E35-8383-1931A6AAFC13}"/>
                </a:ext>
              </a:extLst>
            </p:cNvPr>
            <p:cNvSpPr/>
            <p:nvPr/>
          </p:nvSpPr>
          <p:spPr>
            <a:xfrm>
              <a:off x="774099" y="5054335"/>
              <a:ext cx="30448893" cy="16580218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A46D4241-F1F2-4D3A-BB85-B451606DB2F3}"/>
                </a:ext>
              </a:extLst>
            </p:cNvPr>
            <p:cNvSpPr/>
            <p:nvPr/>
          </p:nvSpPr>
          <p:spPr>
            <a:xfrm>
              <a:off x="15653656" y="14625005"/>
              <a:ext cx="4174386" cy="7425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587BB09-7C37-47F4-85DF-5F9B98D6E64E}"/>
                </a:ext>
              </a:extLst>
            </p:cNvPr>
            <p:cNvSpPr/>
            <p:nvPr/>
          </p:nvSpPr>
          <p:spPr>
            <a:xfrm>
              <a:off x="15653656" y="15915270"/>
              <a:ext cx="4174386" cy="7425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6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B835BA6-EB84-4365-883F-347EA835E43E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04E034D-DF12-4F23-9CAB-2BE3EAC7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1038"/>
              <a:ext cx="28871862" cy="15977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07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E9ACEA-B14E-4A42-9EFB-2CAEE5FE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1038"/>
            <a:ext cx="28871863" cy="159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B725E358-5377-40E2-A60F-810FE6AFEB5C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pic>
        <p:nvPicPr>
          <p:cNvPr id="26" name="図 25">
            <a:extLst>
              <a:ext uri="{FF2B5EF4-FFF2-40B4-BE49-F238E27FC236}">
                <a16:creationId xmlns:a16="http://schemas.microsoft.com/office/drawing/2014/main" id="{4E2E759F-7E68-4AE2-8810-7C8C3B81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487" y="1690416"/>
            <a:ext cx="5870957" cy="9242337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DCCF3DB0-BDDC-4890-BA6E-FD32ABFBE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59" y="-4029806"/>
            <a:ext cx="15661981" cy="8059611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0808A6BD-5266-4FD1-9DD1-672560B11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882" y="-5058268"/>
            <a:ext cx="12016435" cy="25632267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F6E03DE2-161F-434D-B2A1-CEDDFE5B3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1967" y="-494915"/>
            <a:ext cx="6535478" cy="1209551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AC59E6CF-6E98-4A6D-983A-2C5D965A7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809" y="5449462"/>
            <a:ext cx="13381880" cy="15308383"/>
          </a:xfrm>
          <a:prstGeom prst="rect">
            <a:avLst/>
          </a:prstGeom>
        </p:spPr>
      </p:pic>
      <p:sp>
        <p:nvSpPr>
          <p:cNvPr id="78" name="矢印: 右 77">
            <a:extLst>
              <a:ext uri="{FF2B5EF4-FFF2-40B4-BE49-F238E27FC236}">
                <a16:creationId xmlns:a16="http://schemas.microsoft.com/office/drawing/2014/main" id="{D65411D1-7E0E-4460-9C4C-EF8FD909840D}"/>
              </a:ext>
            </a:extLst>
          </p:cNvPr>
          <p:cNvSpPr/>
          <p:nvPr/>
        </p:nvSpPr>
        <p:spPr>
          <a:xfrm>
            <a:off x="30441900" y="7757865"/>
            <a:ext cx="8343900" cy="190461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605EF3F9-7023-412B-BE6E-7AFAFE637C6F}"/>
              </a:ext>
            </a:extLst>
          </p:cNvPr>
          <p:cNvSpPr/>
          <p:nvPr/>
        </p:nvSpPr>
        <p:spPr>
          <a:xfrm>
            <a:off x="458708" y="1761067"/>
            <a:ext cx="8839200" cy="5477932"/>
          </a:xfrm>
          <a:custGeom>
            <a:avLst/>
            <a:gdLst>
              <a:gd name="connsiteX0" fmla="*/ 0 w 8839200"/>
              <a:gd name="connsiteY0" fmla="*/ 4936157 h 4936157"/>
              <a:gd name="connsiteX1" fmla="*/ 6896100 w 8839200"/>
              <a:gd name="connsiteY1" fmla="*/ 21257 h 4936157"/>
              <a:gd name="connsiteX2" fmla="*/ 8839200 w 8839200"/>
              <a:gd name="connsiteY2" fmla="*/ 3488357 h 493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0" h="4936157">
                <a:moveTo>
                  <a:pt x="0" y="4936157"/>
                </a:moveTo>
                <a:cubicBezTo>
                  <a:pt x="2711450" y="2599357"/>
                  <a:pt x="5422900" y="262557"/>
                  <a:pt x="6896100" y="21257"/>
                </a:cubicBezTo>
                <a:cubicBezTo>
                  <a:pt x="8369300" y="-220043"/>
                  <a:pt x="8604250" y="1634157"/>
                  <a:pt x="8839200" y="3488357"/>
                </a:cubicBezTo>
              </a:path>
            </a:pathLst>
          </a:custGeom>
          <a:noFill/>
          <a:ln w="190500"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2E77EF-4FCF-44CC-A1B2-393FC6EE1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7335" y="-5058268"/>
            <a:ext cx="12404447" cy="26296946"/>
          </a:xfrm>
          <a:prstGeom prst="rect">
            <a:avLst/>
          </a:prstGeom>
        </p:spPr>
      </p:pic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0DF8B03C-7CAD-4218-AA5F-AAB80F2A5885}"/>
              </a:ext>
            </a:extLst>
          </p:cNvPr>
          <p:cNvSpPr/>
          <p:nvPr/>
        </p:nvSpPr>
        <p:spPr>
          <a:xfrm>
            <a:off x="9749780" y="1272801"/>
            <a:ext cx="11445698" cy="14640714"/>
          </a:xfrm>
          <a:custGeom>
            <a:avLst/>
            <a:gdLst>
              <a:gd name="connsiteX0" fmla="*/ 0 w 11144250"/>
              <a:gd name="connsiteY0" fmla="*/ 4010814 h 14640714"/>
              <a:gd name="connsiteX1" fmla="*/ 4800600 w 11144250"/>
              <a:gd name="connsiteY1" fmla="*/ 581814 h 14640714"/>
              <a:gd name="connsiteX2" fmla="*/ 11144250 w 11144250"/>
              <a:gd name="connsiteY2" fmla="*/ 14640714 h 1464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0" h="14640714">
                <a:moveTo>
                  <a:pt x="0" y="4010814"/>
                </a:moveTo>
                <a:cubicBezTo>
                  <a:pt x="1471612" y="1410489"/>
                  <a:pt x="2943225" y="-1189836"/>
                  <a:pt x="4800600" y="581814"/>
                </a:cubicBezTo>
                <a:cubicBezTo>
                  <a:pt x="6657975" y="2353464"/>
                  <a:pt x="8901112" y="8497089"/>
                  <a:pt x="11144250" y="14640714"/>
                </a:cubicBezTo>
              </a:path>
            </a:pathLst>
          </a:custGeom>
          <a:noFill/>
          <a:ln w="19050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矢印: 右 72">
            <a:extLst>
              <a:ext uri="{FF2B5EF4-FFF2-40B4-BE49-F238E27FC236}">
                <a16:creationId xmlns:a16="http://schemas.microsoft.com/office/drawing/2014/main" id="{D1C29E20-9827-4CD9-A1F1-E18B20D8AA32}"/>
              </a:ext>
            </a:extLst>
          </p:cNvPr>
          <p:cNvSpPr/>
          <p:nvPr/>
        </p:nvSpPr>
        <p:spPr>
          <a:xfrm>
            <a:off x="53330" y="-494915"/>
            <a:ext cx="19415770" cy="19046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438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5DFA02E-08B0-4CC5-96EF-30CBBF9F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D3CE7D-B879-413A-ACD4-A462EEC1E328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sp>
          <p:nvSpPr>
            <p:cNvPr id="19" name="フローチャート: 処理 18">
              <a:extLst>
                <a:ext uri="{FF2B5EF4-FFF2-40B4-BE49-F238E27FC236}">
                  <a16:creationId xmlns:a16="http://schemas.microsoft.com/office/drawing/2014/main" id="{DA50EBEA-6BBF-4E62-A24A-CBB389103B15}"/>
                </a:ext>
              </a:extLst>
            </p:cNvPr>
            <p:cNvSpPr/>
            <p:nvPr/>
          </p:nvSpPr>
          <p:spPr>
            <a:xfrm>
              <a:off x="-14420850" y="-7239000"/>
              <a:ext cx="59759848" cy="3722363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A30F78DA-ABA0-4334-9D2D-6D540C18EEC8}"/>
                </a:ext>
              </a:extLst>
            </p:cNvPr>
            <p:cNvSpPr/>
            <p:nvPr/>
          </p:nvSpPr>
          <p:spPr>
            <a:xfrm>
              <a:off x="631515" y="-3516638"/>
              <a:ext cx="44707481" cy="29425475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33B7B135-4EAF-4425-A076-EAABE1A87139}"/>
                </a:ext>
              </a:extLst>
            </p:cNvPr>
            <p:cNvSpPr/>
            <p:nvPr/>
          </p:nvSpPr>
          <p:spPr>
            <a:xfrm>
              <a:off x="-14420853" y="-3516637"/>
              <a:ext cx="2739942" cy="29406058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52D1D563-4C9B-441D-BE18-F4B99521C09C}"/>
                </a:ext>
              </a:extLst>
            </p:cNvPr>
            <p:cNvSpPr/>
            <p:nvPr/>
          </p:nvSpPr>
          <p:spPr>
            <a:xfrm>
              <a:off x="-11680911" y="21538762"/>
              <a:ext cx="12312426" cy="4350659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102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01C5485-C03D-485C-8027-925DE366A411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B4D3CE7D-B879-413A-ACD4-A462EEC1E328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19" name="フローチャート: 処理 18">
                <a:extLst>
                  <a:ext uri="{FF2B5EF4-FFF2-40B4-BE49-F238E27FC236}">
                    <a16:creationId xmlns:a16="http://schemas.microsoft.com/office/drawing/2014/main" id="{DA50EBEA-6BBF-4E62-A24A-CBB389103B15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A30F78DA-ABA0-4334-9D2D-6D540C18EEC8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33B7B135-4EAF-4425-A076-EAABE1A87139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52D1D563-4C9B-441D-BE18-F4B99521C09C}"/>
                  </a:ext>
                </a:extLst>
              </p:cNvPr>
              <p:cNvSpPr/>
              <p:nvPr/>
            </p:nvSpPr>
            <p:spPr>
              <a:xfrm>
                <a:off x="-11680911" y="21538762"/>
                <a:ext cx="12312426" cy="435065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9D3E1038-79B1-4402-85D7-73698210E5A9}"/>
                </a:ext>
              </a:extLst>
            </p:cNvPr>
            <p:cNvSpPr/>
            <p:nvPr/>
          </p:nvSpPr>
          <p:spPr>
            <a:xfrm>
              <a:off x="-11670135" y="-3516637"/>
              <a:ext cx="12301647" cy="2503598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89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01C5485-C03D-485C-8027-925DE366A411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B4D3CE7D-B879-413A-ACD4-A462EEC1E328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19" name="フローチャート: 処理 18">
                <a:extLst>
                  <a:ext uri="{FF2B5EF4-FFF2-40B4-BE49-F238E27FC236}">
                    <a16:creationId xmlns:a16="http://schemas.microsoft.com/office/drawing/2014/main" id="{DA50EBEA-6BBF-4E62-A24A-CBB389103B15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A30F78DA-ABA0-4334-9D2D-6D540C18EEC8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33B7B135-4EAF-4425-A076-EAABE1A87139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52D1D563-4C9B-441D-BE18-F4B99521C09C}"/>
                  </a:ext>
                </a:extLst>
              </p:cNvPr>
              <p:cNvSpPr/>
              <p:nvPr/>
            </p:nvSpPr>
            <p:spPr>
              <a:xfrm>
                <a:off x="-11680911" y="21538762"/>
                <a:ext cx="12312426" cy="435065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9D3E1038-79B1-4402-85D7-73698210E5A9}"/>
                </a:ext>
              </a:extLst>
            </p:cNvPr>
            <p:cNvSpPr/>
            <p:nvPr/>
          </p:nvSpPr>
          <p:spPr>
            <a:xfrm>
              <a:off x="-11670135" y="-3516637"/>
              <a:ext cx="12301647" cy="2503598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69E79537-400F-4229-8134-13B8FDFB48CF}"/>
              </a:ext>
            </a:extLst>
          </p:cNvPr>
          <p:cNvSpPr/>
          <p:nvPr/>
        </p:nvSpPr>
        <p:spPr>
          <a:xfrm>
            <a:off x="-12657896" y="9001354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CA56AF25-E0DA-4139-AF17-100109C58D55}"/>
              </a:ext>
            </a:extLst>
          </p:cNvPr>
          <p:cNvSpPr/>
          <p:nvPr/>
        </p:nvSpPr>
        <p:spPr>
          <a:xfrm>
            <a:off x="-12605532" y="9907319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85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78F69-F936-41D4-82BC-FF9B3472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33F1B4-A4AC-45D9-8176-D292B807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2C070D-7BBC-4DF5-AD64-76CE3010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0583"/>
            <a:ext cx="28871863" cy="160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3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01C5485-C03D-485C-8027-925DE366A411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B4D3CE7D-B879-413A-ACD4-A462EEC1E328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19" name="フローチャート: 処理 18">
                <a:extLst>
                  <a:ext uri="{FF2B5EF4-FFF2-40B4-BE49-F238E27FC236}">
                    <a16:creationId xmlns:a16="http://schemas.microsoft.com/office/drawing/2014/main" id="{DA50EBEA-6BBF-4E62-A24A-CBB389103B15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A30F78DA-ABA0-4334-9D2D-6D540C18EEC8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33B7B135-4EAF-4425-A076-EAABE1A87139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52D1D563-4C9B-441D-BE18-F4B99521C09C}"/>
                  </a:ext>
                </a:extLst>
              </p:cNvPr>
              <p:cNvSpPr/>
              <p:nvPr/>
            </p:nvSpPr>
            <p:spPr>
              <a:xfrm>
                <a:off x="-11680911" y="21538762"/>
                <a:ext cx="12312426" cy="435065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9D3E1038-79B1-4402-85D7-73698210E5A9}"/>
                </a:ext>
              </a:extLst>
            </p:cNvPr>
            <p:cNvSpPr/>
            <p:nvPr/>
          </p:nvSpPr>
          <p:spPr>
            <a:xfrm>
              <a:off x="-11670135" y="-3516637"/>
              <a:ext cx="12301647" cy="2503598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69E79537-400F-4229-8134-13B8FDFB48CF}"/>
              </a:ext>
            </a:extLst>
          </p:cNvPr>
          <p:cNvSpPr/>
          <p:nvPr/>
        </p:nvSpPr>
        <p:spPr>
          <a:xfrm>
            <a:off x="-12657896" y="9001354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CA56AF25-E0DA-4139-AF17-100109C58D55}"/>
              </a:ext>
            </a:extLst>
          </p:cNvPr>
          <p:cNvSpPr/>
          <p:nvPr/>
        </p:nvSpPr>
        <p:spPr>
          <a:xfrm>
            <a:off x="-12605532" y="9907319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C70687D-B087-4D8A-AF4D-35C159C065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4" t="6831" r="-574" b="1647"/>
          <a:stretch/>
        </p:blipFill>
        <p:spPr>
          <a:xfrm>
            <a:off x="2917624" y="12015404"/>
            <a:ext cx="9018455" cy="1433896"/>
          </a:xfrm>
          <a:prstGeom prst="rect">
            <a:avLst/>
          </a:prstGeom>
          <a:ln w="152400">
            <a:solidFill>
              <a:schemeClr val="accent4"/>
            </a:solidFill>
          </a:ln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95F5916-DF6B-47B1-8F5B-60F6C5456975}"/>
              </a:ext>
            </a:extLst>
          </p:cNvPr>
          <p:cNvSpPr/>
          <p:nvPr/>
        </p:nvSpPr>
        <p:spPr>
          <a:xfrm>
            <a:off x="-7963245" y="15001649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AA943387-4E2E-4DF8-8983-B5999BDD07F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-3696045" y="12732352"/>
            <a:ext cx="6613669" cy="2756989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>
            <a:extLst>
              <a:ext uri="{FF2B5EF4-FFF2-40B4-BE49-F238E27FC236}">
                <a16:creationId xmlns:a16="http://schemas.microsoft.com/office/drawing/2014/main" id="{52698C96-7AE7-471A-B54C-734F7E9ED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2896" y="969651"/>
            <a:ext cx="6415269" cy="11873036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BF59E69-975D-4E5F-97E5-92617CE7AF74}"/>
              </a:ext>
            </a:extLst>
          </p:cNvPr>
          <p:cNvSpPr/>
          <p:nvPr/>
        </p:nvSpPr>
        <p:spPr>
          <a:xfrm>
            <a:off x="39345422" y="5478295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171F5B25-4ECE-45E6-9E8E-6E6FE700E9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39"/>
          <a:stretch/>
        </p:blipFill>
        <p:spPr>
          <a:xfrm>
            <a:off x="22829922" y="14805707"/>
            <a:ext cx="3577015" cy="815657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5BE7456-32EE-42E9-B6EC-1A42F82294B7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11936079" y="12732352"/>
            <a:ext cx="10893843" cy="2481184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6F8DF16-7FDF-44F1-B8F3-DB01E0BEF548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26406937" y="5965987"/>
            <a:ext cx="12938485" cy="9247549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C32E63B-6643-40D8-92EB-02DC8E64C1EE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-9821653" y="15489341"/>
            <a:ext cx="1858408" cy="137684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C891DB3-A8C6-4375-86D4-4F2D66B0A582}"/>
              </a:ext>
            </a:extLst>
          </p:cNvPr>
          <p:cNvSpPr/>
          <p:nvPr/>
        </p:nvSpPr>
        <p:spPr>
          <a:xfrm>
            <a:off x="-12605532" y="16110327"/>
            <a:ext cx="2783879" cy="1511721"/>
          </a:xfrm>
          <a:prstGeom prst="rect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E883B22-068C-4F0C-940C-D952679C5E7B}"/>
              </a:ext>
            </a:extLst>
          </p:cNvPr>
          <p:cNvSpPr txBox="1"/>
          <p:nvPr/>
        </p:nvSpPr>
        <p:spPr>
          <a:xfrm>
            <a:off x="-12605532" y="16428176"/>
            <a:ext cx="2739942" cy="1015663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/>
              <a:t>記述</a:t>
            </a:r>
          </a:p>
        </p:txBody>
      </p:sp>
    </p:spTree>
    <p:extLst>
      <p:ext uri="{BB962C8B-B14F-4D97-AF65-F5344CB8AC3E}">
        <p14:creationId xmlns:p14="http://schemas.microsoft.com/office/powerpoint/2010/main" val="1782035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01C5485-C03D-485C-8027-925DE366A411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B4D3CE7D-B879-413A-ACD4-A462EEC1E328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19" name="フローチャート: 処理 18">
                <a:extLst>
                  <a:ext uri="{FF2B5EF4-FFF2-40B4-BE49-F238E27FC236}">
                    <a16:creationId xmlns:a16="http://schemas.microsoft.com/office/drawing/2014/main" id="{DA50EBEA-6BBF-4E62-A24A-CBB389103B15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: 処理 19">
                <a:extLst>
                  <a:ext uri="{FF2B5EF4-FFF2-40B4-BE49-F238E27FC236}">
                    <a16:creationId xmlns:a16="http://schemas.microsoft.com/office/drawing/2014/main" id="{A30F78DA-ABA0-4334-9D2D-6D540C18EEC8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: 処理 20">
                <a:extLst>
                  <a:ext uri="{FF2B5EF4-FFF2-40B4-BE49-F238E27FC236}">
                    <a16:creationId xmlns:a16="http://schemas.microsoft.com/office/drawing/2014/main" id="{33B7B135-4EAF-4425-A076-EAABE1A87139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: 処理 21">
                <a:extLst>
                  <a:ext uri="{FF2B5EF4-FFF2-40B4-BE49-F238E27FC236}">
                    <a16:creationId xmlns:a16="http://schemas.microsoft.com/office/drawing/2014/main" id="{52D1D563-4C9B-441D-BE18-F4B99521C09C}"/>
                  </a:ext>
                </a:extLst>
              </p:cNvPr>
              <p:cNvSpPr/>
              <p:nvPr/>
            </p:nvSpPr>
            <p:spPr>
              <a:xfrm>
                <a:off x="-11680911" y="21538762"/>
                <a:ext cx="12312426" cy="435065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9D3E1038-79B1-4402-85D7-73698210E5A9}"/>
                </a:ext>
              </a:extLst>
            </p:cNvPr>
            <p:cNvSpPr/>
            <p:nvPr/>
          </p:nvSpPr>
          <p:spPr>
            <a:xfrm>
              <a:off x="-11670135" y="-3516637"/>
              <a:ext cx="12301647" cy="2503598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69E79537-400F-4229-8134-13B8FDFB48CF}"/>
              </a:ext>
            </a:extLst>
          </p:cNvPr>
          <p:cNvSpPr/>
          <p:nvPr/>
        </p:nvSpPr>
        <p:spPr>
          <a:xfrm>
            <a:off x="-12657896" y="9001354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CA56AF25-E0DA-4139-AF17-100109C58D55}"/>
              </a:ext>
            </a:extLst>
          </p:cNvPr>
          <p:cNvSpPr/>
          <p:nvPr/>
        </p:nvSpPr>
        <p:spPr>
          <a:xfrm>
            <a:off x="-12605532" y="9907319"/>
            <a:ext cx="13614400" cy="2108085"/>
          </a:xfrm>
          <a:custGeom>
            <a:avLst/>
            <a:gdLst>
              <a:gd name="connsiteX0" fmla="*/ 0 w 13614400"/>
              <a:gd name="connsiteY0" fmla="*/ 1746958 h 2763612"/>
              <a:gd name="connsiteX1" fmla="*/ 2743200 w 13614400"/>
              <a:gd name="connsiteY1" fmla="*/ 19758 h 2763612"/>
              <a:gd name="connsiteX2" fmla="*/ 8026400 w 13614400"/>
              <a:gd name="connsiteY2" fmla="*/ 2762958 h 2763612"/>
              <a:gd name="connsiteX3" fmla="*/ 13614400 w 13614400"/>
              <a:gd name="connsiteY3" fmla="*/ 222958 h 27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4400" h="2763612">
                <a:moveTo>
                  <a:pt x="0" y="1746958"/>
                </a:moveTo>
                <a:cubicBezTo>
                  <a:pt x="702733" y="798691"/>
                  <a:pt x="1405467" y="-149575"/>
                  <a:pt x="2743200" y="19758"/>
                </a:cubicBezTo>
                <a:cubicBezTo>
                  <a:pt x="4080933" y="189091"/>
                  <a:pt x="6214534" y="2729091"/>
                  <a:pt x="8026400" y="2762958"/>
                </a:cubicBezTo>
                <a:cubicBezTo>
                  <a:pt x="9838266" y="2796825"/>
                  <a:pt x="11726333" y="1509891"/>
                  <a:pt x="13614400" y="222958"/>
                </a:cubicBezTo>
              </a:path>
            </a:pathLst>
          </a:cu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C70687D-B087-4D8A-AF4D-35C159C065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4" t="6831" r="-574" b="1647"/>
          <a:stretch/>
        </p:blipFill>
        <p:spPr>
          <a:xfrm>
            <a:off x="2917624" y="12015404"/>
            <a:ext cx="9018455" cy="1433896"/>
          </a:xfrm>
          <a:prstGeom prst="rect">
            <a:avLst/>
          </a:prstGeom>
          <a:ln w="152400">
            <a:solidFill>
              <a:schemeClr val="accent4"/>
            </a:solidFill>
          </a:ln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95F5916-DF6B-47B1-8F5B-60F6C5456975}"/>
              </a:ext>
            </a:extLst>
          </p:cNvPr>
          <p:cNvSpPr/>
          <p:nvPr/>
        </p:nvSpPr>
        <p:spPr>
          <a:xfrm>
            <a:off x="-7963245" y="15001649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AA943387-4E2E-4DF8-8983-B5999BDD07F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-3696045" y="12732352"/>
            <a:ext cx="6613669" cy="2756989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171F5B25-4ECE-45E6-9E8E-6E6FE700E9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39"/>
          <a:stretch/>
        </p:blipFill>
        <p:spPr>
          <a:xfrm>
            <a:off x="22829922" y="14805707"/>
            <a:ext cx="3577015" cy="815657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5BE7456-32EE-42E9-B6EC-1A42F82294B7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11936079" y="12732352"/>
            <a:ext cx="10893843" cy="2481184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76F8DF16-7FDF-44F1-B8F3-DB01E0BEF548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26406937" y="5074536"/>
            <a:ext cx="13109790" cy="1013900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C32E63B-6643-40D8-92EB-02DC8E64C1EE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-9821653" y="15489341"/>
            <a:ext cx="1858408" cy="137684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C891DB3-A8C6-4375-86D4-4F2D66B0A582}"/>
              </a:ext>
            </a:extLst>
          </p:cNvPr>
          <p:cNvSpPr/>
          <p:nvPr/>
        </p:nvSpPr>
        <p:spPr>
          <a:xfrm>
            <a:off x="-12605532" y="16110327"/>
            <a:ext cx="2783879" cy="1511721"/>
          </a:xfrm>
          <a:prstGeom prst="rect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E883B22-068C-4F0C-940C-D952679C5E7B}"/>
              </a:ext>
            </a:extLst>
          </p:cNvPr>
          <p:cNvSpPr txBox="1"/>
          <p:nvPr/>
        </p:nvSpPr>
        <p:spPr>
          <a:xfrm>
            <a:off x="-12605532" y="16428176"/>
            <a:ext cx="2739942" cy="1015663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/>
              <a:t>記述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D5D48D8-FC81-48C7-BFEA-3592F6DDCA78}"/>
              </a:ext>
            </a:extLst>
          </p:cNvPr>
          <p:cNvGrpSpPr/>
          <p:nvPr/>
        </p:nvGrpSpPr>
        <p:grpSpPr>
          <a:xfrm>
            <a:off x="-11887877" y="-6538360"/>
            <a:ext cx="27239754" cy="2508554"/>
            <a:chOff x="-4875756" y="-6375511"/>
            <a:chExt cx="27239754" cy="2508554"/>
          </a:xfrm>
        </p:grpSpPr>
        <p:sp>
          <p:nvSpPr>
            <p:cNvPr id="43" name="吹き出し: 四角形 42">
              <a:extLst>
                <a:ext uri="{FF2B5EF4-FFF2-40B4-BE49-F238E27FC236}">
                  <a16:creationId xmlns:a16="http://schemas.microsoft.com/office/drawing/2014/main" id="{3282E790-60C5-4F23-8005-1BCED79CBFF8}"/>
                </a:ext>
              </a:extLst>
            </p:cNvPr>
            <p:cNvSpPr/>
            <p:nvPr/>
          </p:nvSpPr>
          <p:spPr>
            <a:xfrm>
              <a:off x="-4875756" y="-6375511"/>
              <a:ext cx="22938208" cy="2508554"/>
            </a:xfrm>
            <a:prstGeom prst="wedgeRectCallout">
              <a:avLst>
                <a:gd name="adj1" fmla="val -20289"/>
                <a:gd name="adj2" fmla="val 91117"/>
              </a:avLst>
            </a:prstGeom>
            <a:solidFill>
              <a:schemeClr val="bg1"/>
            </a:solidFill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9E67AB30-1F27-4AAB-86AF-018B0B24F8C2}"/>
                </a:ext>
              </a:extLst>
            </p:cNvPr>
            <p:cNvSpPr txBox="1"/>
            <p:nvPr/>
          </p:nvSpPr>
          <p:spPr>
            <a:xfrm>
              <a:off x="-3812788" y="-6097145"/>
              <a:ext cx="261767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8800" b="1" dirty="0"/>
                <a:t>ITA</a:t>
              </a:r>
              <a:r>
                <a:rPr kumimoji="1" lang="ja-JP" altLang="en-US" sz="7200" b="1" dirty="0"/>
                <a:t>からは１つのファイルとして読み込まれている</a:t>
              </a: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E21BC0C-ED9A-4C21-89CB-A0FBFA2A2FC3}"/>
              </a:ext>
            </a:extLst>
          </p:cNvPr>
          <p:cNvGrpSpPr/>
          <p:nvPr/>
        </p:nvGrpSpPr>
        <p:grpSpPr>
          <a:xfrm>
            <a:off x="-12805075" y="20071956"/>
            <a:ext cx="18452841" cy="5169752"/>
            <a:chOff x="-9136513" y="18841754"/>
            <a:chExt cx="16358654" cy="5169752"/>
          </a:xfrm>
        </p:grpSpPr>
        <p:sp>
          <p:nvSpPr>
            <p:cNvPr id="47" name="吹き出し: 四角形 46">
              <a:extLst>
                <a:ext uri="{FF2B5EF4-FFF2-40B4-BE49-F238E27FC236}">
                  <a16:creationId xmlns:a16="http://schemas.microsoft.com/office/drawing/2014/main" id="{44FF1694-5285-4010-92B4-13E693FF76D4}"/>
                </a:ext>
              </a:extLst>
            </p:cNvPr>
            <p:cNvSpPr/>
            <p:nvPr/>
          </p:nvSpPr>
          <p:spPr>
            <a:xfrm>
              <a:off x="-9136513" y="18841754"/>
              <a:ext cx="16358654" cy="5169752"/>
            </a:xfrm>
            <a:prstGeom prst="wedgeRectCallout">
              <a:avLst>
                <a:gd name="adj1" fmla="val -35157"/>
                <a:gd name="adj2" fmla="val -90302"/>
              </a:avLst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788B38E-BC60-4B5F-96FD-76A6DD370587}"/>
                </a:ext>
              </a:extLst>
            </p:cNvPr>
            <p:cNvSpPr txBox="1"/>
            <p:nvPr/>
          </p:nvSpPr>
          <p:spPr>
            <a:xfrm>
              <a:off x="-8219315" y="19424940"/>
              <a:ext cx="14223800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b="1" dirty="0"/>
                <a:t>外部から取得した</a:t>
              </a:r>
              <a:r>
                <a:rPr kumimoji="1" lang="en-US" altLang="ja-JP" sz="6600" b="1" dirty="0"/>
                <a:t>Ansible-Legacy Role</a:t>
              </a:r>
              <a:r>
                <a:rPr kumimoji="1" lang="ja-JP" altLang="en-US" sz="6600" b="1" dirty="0"/>
                <a:t>に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追加したい変数名がある場合、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「 </a:t>
              </a:r>
              <a:r>
                <a:rPr kumimoji="1" lang="en-US" altLang="ja-JP" sz="6600" b="1" dirty="0" err="1"/>
                <a:t>ita_readme</a:t>
              </a:r>
              <a:r>
                <a:rPr kumimoji="1" lang="en-US" altLang="ja-JP" sz="6600" b="1" dirty="0"/>
                <a:t>_[</a:t>
              </a:r>
              <a:r>
                <a:rPr kumimoji="1" lang="ja-JP" altLang="en-US" sz="6600" b="1" dirty="0"/>
                <a:t>ロール名</a:t>
              </a:r>
              <a:r>
                <a:rPr kumimoji="1" lang="en-US" altLang="ja-JP" sz="6600" b="1" dirty="0"/>
                <a:t>].</a:t>
              </a:r>
              <a:r>
                <a:rPr kumimoji="1" lang="en-US" altLang="ja-JP" sz="6600" b="1" dirty="0" err="1"/>
                <a:t>yml</a:t>
              </a:r>
              <a:r>
                <a:rPr kumimoji="1" lang="en-US" altLang="ja-JP" sz="6600" b="1" dirty="0"/>
                <a:t> </a:t>
              </a:r>
              <a:r>
                <a:rPr kumimoji="1" lang="ja-JP" altLang="en-US" sz="6600" b="1" dirty="0"/>
                <a:t>」に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記述することで</a:t>
              </a:r>
              <a:r>
                <a:rPr kumimoji="1" lang="en-US" altLang="ja-JP" sz="8000" b="1" dirty="0"/>
                <a:t>ITA</a:t>
              </a:r>
              <a:r>
                <a:rPr kumimoji="1" lang="ja-JP" altLang="en-US" sz="6600" b="1" dirty="0"/>
                <a:t>に渡すことが可能</a:t>
              </a:r>
            </a:p>
          </p:txBody>
        </p:sp>
      </p:grpSp>
      <p:pic>
        <p:nvPicPr>
          <p:cNvPr id="37" name="図 36">
            <a:extLst>
              <a:ext uri="{FF2B5EF4-FFF2-40B4-BE49-F238E27FC236}">
                <a16:creationId xmlns:a16="http://schemas.microsoft.com/office/drawing/2014/main" id="{DD6BB7EA-8525-44E0-AAF2-BD028F49F0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869"/>
          <a:stretch/>
        </p:blipFill>
        <p:spPr>
          <a:xfrm>
            <a:off x="39516727" y="4625788"/>
            <a:ext cx="4376468" cy="897496"/>
          </a:xfrm>
          <a:prstGeom prst="rect">
            <a:avLst/>
          </a:prstGeom>
          <a:ln w="165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5060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156F9DD-76FC-4E80-9C20-F5335A9A16DE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101C5485-C03D-485C-8027-925DE366A411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B4D3CE7D-B879-413A-ACD4-A462EEC1E328}"/>
                  </a:ext>
                </a:extLst>
              </p:cNvPr>
              <p:cNvGrpSpPr/>
              <p:nvPr/>
            </p:nvGrpSpPr>
            <p:grpSpPr>
              <a:xfrm>
                <a:off x="-14420853" y="-7239000"/>
                <a:ext cx="59759851" cy="33147837"/>
                <a:chOff x="-14420853" y="-7239000"/>
                <a:chExt cx="59759851" cy="33147837"/>
              </a:xfrm>
            </p:grpSpPr>
            <p:sp>
              <p:nvSpPr>
                <p:cNvPr id="19" name="フローチャート: 処理 18">
                  <a:extLst>
                    <a:ext uri="{FF2B5EF4-FFF2-40B4-BE49-F238E27FC236}">
                      <a16:creationId xmlns:a16="http://schemas.microsoft.com/office/drawing/2014/main" id="{DA50EBEA-6BBF-4E62-A24A-CBB389103B15}"/>
                    </a:ext>
                  </a:extLst>
                </p:cNvPr>
                <p:cNvSpPr/>
                <p:nvPr/>
              </p:nvSpPr>
              <p:spPr>
                <a:xfrm>
                  <a:off x="-14420850" y="-7239000"/>
                  <a:ext cx="59759848" cy="3722363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0" name="フローチャート: 処理 19">
                  <a:extLst>
                    <a:ext uri="{FF2B5EF4-FFF2-40B4-BE49-F238E27FC236}">
                      <a16:creationId xmlns:a16="http://schemas.microsoft.com/office/drawing/2014/main" id="{A30F78DA-ABA0-4334-9D2D-6D540C18EEC8}"/>
                    </a:ext>
                  </a:extLst>
                </p:cNvPr>
                <p:cNvSpPr/>
                <p:nvPr/>
              </p:nvSpPr>
              <p:spPr>
                <a:xfrm>
                  <a:off x="631515" y="-3516638"/>
                  <a:ext cx="44707481" cy="29425475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1" name="フローチャート: 処理 20">
                  <a:extLst>
                    <a:ext uri="{FF2B5EF4-FFF2-40B4-BE49-F238E27FC236}">
                      <a16:creationId xmlns:a16="http://schemas.microsoft.com/office/drawing/2014/main" id="{33B7B135-4EAF-4425-A076-EAABE1A87139}"/>
                    </a:ext>
                  </a:extLst>
                </p:cNvPr>
                <p:cNvSpPr/>
                <p:nvPr/>
              </p:nvSpPr>
              <p:spPr>
                <a:xfrm>
                  <a:off x="-14420853" y="-3516637"/>
                  <a:ext cx="2739942" cy="29406058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2" name="フローチャート: 処理 21">
                  <a:extLst>
                    <a:ext uri="{FF2B5EF4-FFF2-40B4-BE49-F238E27FC236}">
                      <a16:creationId xmlns:a16="http://schemas.microsoft.com/office/drawing/2014/main" id="{52D1D563-4C9B-441D-BE18-F4B99521C09C}"/>
                    </a:ext>
                  </a:extLst>
                </p:cNvPr>
                <p:cNvSpPr/>
                <p:nvPr/>
              </p:nvSpPr>
              <p:spPr>
                <a:xfrm>
                  <a:off x="-11680911" y="21538762"/>
                  <a:ext cx="12312426" cy="4350659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3" name="フローチャート: 処理 22">
                <a:extLst>
                  <a:ext uri="{FF2B5EF4-FFF2-40B4-BE49-F238E27FC236}">
                    <a16:creationId xmlns:a16="http://schemas.microsoft.com/office/drawing/2014/main" id="{9D3E1038-79B1-4402-85D7-73698210E5A9}"/>
                  </a:ext>
                </a:extLst>
              </p:cNvPr>
              <p:cNvSpPr/>
              <p:nvPr/>
            </p:nvSpPr>
            <p:spPr>
              <a:xfrm>
                <a:off x="-11670135" y="-3516637"/>
                <a:ext cx="12301647" cy="25035982"/>
              </a:xfrm>
              <a:prstGeom prst="flowChartProcess">
                <a:avLst/>
              </a:prstGeom>
              <a:noFill/>
              <a:ln w="190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69E79537-400F-4229-8134-13B8FDFB48CF}"/>
                </a:ext>
              </a:extLst>
            </p:cNvPr>
            <p:cNvSpPr/>
            <p:nvPr/>
          </p:nvSpPr>
          <p:spPr>
            <a:xfrm>
              <a:off x="-12657896" y="9001354"/>
              <a:ext cx="13614400" cy="2108085"/>
            </a:xfrm>
            <a:custGeom>
              <a:avLst/>
              <a:gdLst>
                <a:gd name="connsiteX0" fmla="*/ 0 w 13614400"/>
                <a:gd name="connsiteY0" fmla="*/ 1746958 h 2763612"/>
                <a:gd name="connsiteX1" fmla="*/ 2743200 w 13614400"/>
                <a:gd name="connsiteY1" fmla="*/ 19758 h 2763612"/>
                <a:gd name="connsiteX2" fmla="*/ 8026400 w 13614400"/>
                <a:gd name="connsiteY2" fmla="*/ 2762958 h 2763612"/>
                <a:gd name="connsiteX3" fmla="*/ 13614400 w 13614400"/>
                <a:gd name="connsiteY3" fmla="*/ 222958 h 276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4400" h="2763612">
                  <a:moveTo>
                    <a:pt x="0" y="1746958"/>
                  </a:moveTo>
                  <a:cubicBezTo>
                    <a:pt x="702733" y="798691"/>
                    <a:pt x="1405467" y="-149575"/>
                    <a:pt x="2743200" y="19758"/>
                  </a:cubicBezTo>
                  <a:cubicBezTo>
                    <a:pt x="4080933" y="189091"/>
                    <a:pt x="6214534" y="2729091"/>
                    <a:pt x="8026400" y="2762958"/>
                  </a:cubicBezTo>
                  <a:cubicBezTo>
                    <a:pt x="9838266" y="2796825"/>
                    <a:pt x="11726333" y="1509891"/>
                    <a:pt x="13614400" y="222958"/>
                  </a:cubicBezTo>
                </a:path>
              </a:pathLst>
            </a:custGeom>
            <a:noFill/>
            <a:ln w="254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CA56AF25-E0DA-4139-AF17-100109C58D55}"/>
                </a:ext>
              </a:extLst>
            </p:cNvPr>
            <p:cNvSpPr/>
            <p:nvPr/>
          </p:nvSpPr>
          <p:spPr>
            <a:xfrm>
              <a:off x="-12605532" y="9907319"/>
              <a:ext cx="13614400" cy="2108085"/>
            </a:xfrm>
            <a:custGeom>
              <a:avLst/>
              <a:gdLst>
                <a:gd name="connsiteX0" fmla="*/ 0 w 13614400"/>
                <a:gd name="connsiteY0" fmla="*/ 1746958 h 2763612"/>
                <a:gd name="connsiteX1" fmla="*/ 2743200 w 13614400"/>
                <a:gd name="connsiteY1" fmla="*/ 19758 h 2763612"/>
                <a:gd name="connsiteX2" fmla="*/ 8026400 w 13614400"/>
                <a:gd name="connsiteY2" fmla="*/ 2762958 h 2763612"/>
                <a:gd name="connsiteX3" fmla="*/ 13614400 w 13614400"/>
                <a:gd name="connsiteY3" fmla="*/ 222958 h 276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4400" h="2763612">
                  <a:moveTo>
                    <a:pt x="0" y="1746958"/>
                  </a:moveTo>
                  <a:cubicBezTo>
                    <a:pt x="702733" y="798691"/>
                    <a:pt x="1405467" y="-149575"/>
                    <a:pt x="2743200" y="19758"/>
                  </a:cubicBezTo>
                  <a:cubicBezTo>
                    <a:pt x="4080933" y="189091"/>
                    <a:pt x="6214534" y="2729091"/>
                    <a:pt x="8026400" y="2762958"/>
                  </a:cubicBezTo>
                  <a:cubicBezTo>
                    <a:pt x="9838266" y="2796825"/>
                    <a:pt x="11726333" y="1509891"/>
                    <a:pt x="13614400" y="222958"/>
                  </a:cubicBezTo>
                </a:path>
              </a:pathLst>
            </a:custGeom>
            <a:noFill/>
            <a:ln w="254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8C70687D-B087-4D8A-AF4D-35C159C06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74" t="6831" r="-574" b="1647"/>
            <a:stretch/>
          </p:blipFill>
          <p:spPr>
            <a:xfrm>
              <a:off x="2917624" y="12015404"/>
              <a:ext cx="9018455" cy="1433896"/>
            </a:xfrm>
            <a:prstGeom prst="rect">
              <a:avLst/>
            </a:prstGeom>
            <a:ln w="152400">
              <a:solidFill>
                <a:schemeClr val="accent4"/>
              </a:solidFill>
            </a:ln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95F5916-DF6B-47B1-8F5B-60F6C5456975}"/>
                </a:ext>
              </a:extLst>
            </p:cNvPr>
            <p:cNvSpPr/>
            <p:nvPr/>
          </p:nvSpPr>
          <p:spPr>
            <a:xfrm>
              <a:off x="-7963245" y="15001649"/>
              <a:ext cx="4267200" cy="975384"/>
            </a:xfrm>
            <a:prstGeom prst="rect">
              <a:avLst/>
            </a:prstGeom>
            <a:noFill/>
            <a:ln w="1016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AA943387-4E2E-4DF8-8983-B5999BDD07FC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 flipV="1">
              <a:off x="-3696045" y="12732352"/>
              <a:ext cx="6613669" cy="2756989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171F5B25-4ECE-45E6-9E8E-6E6FE700E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839"/>
            <a:stretch/>
          </p:blipFill>
          <p:spPr>
            <a:xfrm>
              <a:off x="22829922" y="14805707"/>
              <a:ext cx="3577015" cy="815657"/>
            </a:xfrm>
            <a:prstGeom prst="rect">
              <a:avLst/>
            </a:prstGeom>
            <a:ln w="127000">
              <a:solidFill>
                <a:schemeClr val="accent4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05BE7456-32EE-42E9-B6EC-1A42F82294B7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11936079" y="12732352"/>
              <a:ext cx="10893843" cy="2481184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6F8DF16-7FDF-44F1-B8F3-DB01E0BEF548}"/>
                </a:ext>
              </a:extLst>
            </p:cNvPr>
            <p:cNvCxnSpPr>
              <a:cxnSpLocks/>
              <a:stCxn id="34" idx="3"/>
              <a:endCxn id="37" idx="1"/>
            </p:cNvCxnSpPr>
            <p:nvPr/>
          </p:nvCxnSpPr>
          <p:spPr>
            <a:xfrm flipV="1">
              <a:off x="26406937" y="5074536"/>
              <a:ext cx="13109790" cy="1013900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8C32E63B-6643-40D8-92EB-02DC8E64C1EE}"/>
                </a:ext>
              </a:extLst>
            </p:cNvPr>
            <p:cNvCxnSpPr>
              <a:cxnSpLocks/>
              <a:stCxn id="45" idx="3"/>
              <a:endCxn id="28" idx="1"/>
            </p:cNvCxnSpPr>
            <p:nvPr/>
          </p:nvCxnSpPr>
          <p:spPr>
            <a:xfrm flipV="1">
              <a:off x="-9821653" y="15489341"/>
              <a:ext cx="1858408" cy="1376847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4C891DB3-A8C6-4375-86D4-4F2D66B0A582}"/>
                </a:ext>
              </a:extLst>
            </p:cNvPr>
            <p:cNvSpPr/>
            <p:nvPr/>
          </p:nvSpPr>
          <p:spPr>
            <a:xfrm>
              <a:off x="-12605532" y="16110327"/>
              <a:ext cx="2783879" cy="151172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5E883B22-068C-4F0C-940C-D952679C5E7B}"/>
                </a:ext>
              </a:extLst>
            </p:cNvPr>
            <p:cNvSpPr txBox="1"/>
            <p:nvPr/>
          </p:nvSpPr>
          <p:spPr>
            <a:xfrm>
              <a:off x="-12605532" y="16428176"/>
              <a:ext cx="2739942" cy="1015663"/>
            </a:xfrm>
            <a:prstGeom prst="rect">
              <a:avLst/>
            </a:prstGeom>
            <a:noFill/>
            <a:ln w="1270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000" b="1" dirty="0"/>
                <a:t>記述</a:t>
              </a:r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5D5D48D8-FC81-48C7-BFEA-3592F6DDCA78}"/>
                </a:ext>
              </a:extLst>
            </p:cNvPr>
            <p:cNvGrpSpPr/>
            <p:nvPr/>
          </p:nvGrpSpPr>
          <p:grpSpPr>
            <a:xfrm>
              <a:off x="-11887877" y="-6538360"/>
              <a:ext cx="27239754" cy="2508554"/>
              <a:chOff x="-4875756" y="-6375511"/>
              <a:chExt cx="27239754" cy="2508554"/>
            </a:xfrm>
          </p:grpSpPr>
          <p:sp>
            <p:nvSpPr>
              <p:cNvPr id="43" name="吹き出し: 四角形 42">
                <a:extLst>
                  <a:ext uri="{FF2B5EF4-FFF2-40B4-BE49-F238E27FC236}">
                    <a16:creationId xmlns:a16="http://schemas.microsoft.com/office/drawing/2014/main" id="{3282E790-60C5-4F23-8005-1BCED79CBFF8}"/>
                  </a:ext>
                </a:extLst>
              </p:cNvPr>
              <p:cNvSpPr/>
              <p:nvPr/>
            </p:nvSpPr>
            <p:spPr>
              <a:xfrm>
                <a:off x="-4875756" y="-6375511"/>
                <a:ext cx="22938208" cy="2508554"/>
              </a:xfrm>
              <a:prstGeom prst="wedgeRectCallout">
                <a:avLst>
                  <a:gd name="adj1" fmla="val -20289"/>
                  <a:gd name="adj2" fmla="val 91117"/>
                </a:avLst>
              </a:prstGeom>
              <a:solidFill>
                <a:schemeClr val="bg1"/>
              </a:solidFill>
              <a:ln w="152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E67AB30-1F27-4AAB-86AF-018B0B24F8C2}"/>
                  </a:ext>
                </a:extLst>
              </p:cNvPr>
              <p:cNvSpPr txBox="1"/>
              <p:nvPr/>
            </p:nvSpPr>
            <p:spPr>
              <a:xfrm>
                <a:off x="-3812788" y="-6097145"/>
                <a:ext cx="2617678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8800" b="1" dirty="0"/>
                  <a:t>ITA</a:t>
                </a:r>
                <a:r>
                  <a:rPr kumimoji="1" lang="ja-JP" altLang="en-US" sz="7200" b="1" dirty="0"/>
                  <a:t>からは１つのファイルとして読み込まれている</a:t>
                </a:r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0E21BC0C-ED9A-4C21-89CB-A0FBFA2A2FC3}"/>
                </a:ext>
              </a:extLst>
            </p:cNvPr>
            <p:cNvGrpSpPr/>
            <p:nvPr/>
          </p:nvGrpSpPr>
          <p:grpSpPr>
            <a:xfrm>
              <a:off x="-12805075" y="20071956"/>
              <a:ext cx="18452841" cy="5169752"/>
              <a:chOff x="-9136513" y="18841754"/>
              <a:chExt cx="16358654" cy="5169752"/>
            </a:xfrm>
          </p:grpSpPr>
          <p:sp>
            <p:nvSpPr>
              <p:cNvPr id="47" name="吹き出し: 四角形 46">
                <a:extLst>
                  <a:ext uri="{FF2B5EF4-FFF2-40B4-BE49-F238E27FC236}">
                    <a16:creationId xmlns:a16="http://schemas.microsoft.com/office/drawing/2014/main" id="{44FF1694-5285-4010-92B4-13E693FF76D4}"/>
                  </a:ext>
                </a:extLst>
              </p:cNvPr>
              <p:cNvSpPr/>
              <p:nvPr/>
            </p:nvSpPr>
            <p:spPr>
              <a:xfrm>
                <a:off x="-9136513" y="18841754"/>
                <a:ext cx="16358654" cy="5169752"/>
              </a:xfrm>
              <a:prstGeom prst="wedgeRectCallout">
                <a:avLst>
                  <a:gd name="adj1" fmla="val -35157"/>
                  <a:gd name="adj2" fmla="val -90302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7788B38E-BC60-4B5F-96FD-76A6DD370587}"/>
                  </a:ext>
                </a:extLst>
              </p:cNvPr>
              <p:cNvSpPr txBox="1"/>
              <p:nvPr/>
            </p:nvSpPr>
            <p:spPr>
              <a:xfrm>
                <a:off x="-8219315" y="19424940"/>
                <a:ext cx="14223800" cy="4370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6600" b="1" dirty="0"/>
                  <a:t>外部から取得した</a:t>
                </a:r>
                <a:r>
                  <a:rPr kumimoji="1" lang="en-US" altLang="ja-JP" sz="6600" b="1" dirty="0"/>
                  <a:t>Ansible-Legacy Role</a:t>
                </a:r>
                <a:r>
                  <a:rPr kumimoji="1" lang="ja-JP" altLang="en-US" sz="6600" b="1" dirty="0"/>
                  <a:t>に</a:t>
                </a:r>
                <a:endParaRPr kumimoji="1" lang="en-US" altLang="ja-JP" sz="6600" b="1" dirty="0"/>
              </a:p>
              <a:p>
                <a:pPr algn="ctr"/>
                <a:r>
                  <a:rPr kumimoji="1" lang="ja-JP" altLang="en-US" sz="6600" b="1" dirty="0"/>
                  <a:t>追加したい変数名がある場合、</a:t>
                </a:r>
                <a:endParaRPr kumimoji="1" lang="en-US" altLang="ja-JP" sz="6600" b="1" dirty="0"/>
              </a:p>
              <a:p>
                <a:pPr algn="ctr"/>
                <a:r>
                  <a:rPr kumimoji="1" lang="ja-JP" altLang="en-US" sz="6600" b="1" dirty="0"/>
                  <a:t>「 </a:t>
                </a:r>
                <a:r>
                  <a:rPr kumimoji="1" lang="en-US" altLang="ja-JP" sz="6600" b="1" dirty="0" err="1"/>
                  <a:t>ita_readme</a:t>
                </a:r>
                <a:r>
                  <a:rPr kumimoji="1" lang="en-US" altLang="ja-JP" sz="6600" b="1" dirty="0"/>
                  <a:t>_[</a:t>
                </a:r>
                <a:r>
                  <a:rPr kumimoji="1" lang="ja-JP" altLang="en-US" sz="6600" b="1" dirty="0"/>
                  <a:t>ロール名</a:t>
                </a:r>
                <a:r>
                  <a:rPr kumimoji="1" lang="en-US" altLang="ja-JP" sz="6600" b="1" dirty="0"/>
                  <a:t>].</a:t>
                </a:r>
                <a:r>
                  <a:rPr kumimoji="1" lang="en-US" altLang="ja-JP" sz="6600" b="1" dirty="0" err="1"/>
                  <a:t>yml</a:t>
                </a:r>
                <a:r>
                  <a:rPr kumimoji="1" lang="en-US" altLang="ja-JP" sz="6600" b="1" dirty="0"/>
                  <a:t> </a:t>
                </a:r>
                <a:r>
                  <a:rPr kumimoji="1" lang="ja-JP" altLang="en-US" sz="6600" b="1" dirty="0"/>
                  <a:t>」に</a:t>
                </a:r>
                <a:endParaRPr kumimoji="1" lang="en-US" altLang="ja-JP" sz="6600" b="1" dirty="0"/>
              </a:p>
              <a:p>
                <a:pPr algn="ctr"/>
                <a:r>
                  <a:rPr kumimoji="1" lang="ja-JP" altLang="en-US" sz="6600" b="1" dirty="0"/>
                  <a:t>記述することで</a:t>
                </a:r>
                <a:r>
                  <a:rPr kumimoji="1" lang="en-US" altLang="ja-JP" sz="8000" b="1" dirty="0"/>
                  <a:t>ITA</a:t>
                </a:r>
                <a:r>
                  <a:rPr kumimoji="1" lang="ja-JP" altLang="en-US" sz="6600" b="1" dirty="0"/>
                  <a:t>に渡すことが可能</a:t>
                </a:r>
              </a:p>
            </p:txBody>
          </p:sp>
        </p:grpSp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D6BB7EA-8525-44E0-AAF2-BD028F49F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3869"/>
            <a:stretch/>
          </p:blipFill>
          <p:spPr>
            <a:xfrm>
              <a:off x="39516727" y="4625788"/>
              <a:ext cx="4376468" cy="897496"/>
            </a:xfrm>
            <a:prstGeom prst="rect">
              <a:avLst/>
            </a:prstGeom>
            <a:ln w="165100">
              <a:solidFill>
                <a:schemeClr val="accent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25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2F6BF81-1950-4CE3-B6B7-6102D128B06C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9BDA4D3-10A3-41CD-8B2E-1EAF6A37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81894"/>
              <a:ext cx="28871863" cy="16016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03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731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F768D96-0DAB-4A03-A40E-9C170011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94"/>
            <a:ext cx="28871863" cy="160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863CA-AEA1-49E6-B9AC-930EA63E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7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フローチャート: 処理 18">
            <a:extLst>
              <a:ext uri="{FF2B5EF4-FFF2-40B4-BE49-F238E27FC236}">
                <a16:creationId xmlns:a16="http://schemas.microsoft.com/office/drawing/2014/main" id="{BBCCCCB6-949A-43B6-8950-034A5C08DFD5}"/>
              </a:ext>
            </a:extLst>
          </p:cNvPr>
          <p:cNvSpPr/>
          <p:nvPr/>
        </p:nvSpPr>
        <p:spPr>
          <a:xfrm>
            <a:off x="-14420851" y="-7239000"/>
            <a:ext cx="59759849" cy="33147838"/>
          </a:xfrm>
          <a:prstGeom prst="flowChartProcess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D04377C-EF7E-476F-89BA-9FE8437D24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520"/>
          <a:stretch/>
        </p:blipFill>
        <p:spPr>
          <a:xfrm>
            <a:off x="-7462358" y="4676852"/>
            <a:ext cx="3582767" cy="1025058"/>
          </a:xfrm>
          <a:prstGeom prst="rect">
            <a:avLst/>
          </a:prstGeom>
          <a:ln w="127000">
            <a:solidFill>
              <a:srgbClr val="FF0000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F489085-A94F-4E1E-AA9B-E8EE947900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213" b="7322"/>
          <a:stretch/>
        </p:blipFill>
        <p:spPr>
          <a:xfrm>
            <a:off x="-7500916" y="5894356"/>
            <a:ext cx="3582767" cy="834455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FEDB7B9-8005-48BD-9AA8-D1EDDB4F3DB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769"/>
          <a:stretch/>
        </p:blipFill>
        <p:spPr>
          <a:xfrm>
            <a:off x="3174395" y="13447059"/>
            <a:ext cx="9018281" cy="1171699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784CBFB-C382-4BF6-9B84-AB9A11D753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6730"/>
          <a:stretch/>
        </p:blipFill>
        <p:spPr>
          <a:xfrm>
            <a:off x="22690738" y="15577026"/>
            <a:ext cx="4139044" cy="687408"/>
          </a:xfrm>
          <a:prstGeom prst="rect">
            <a:avLst/>
          </a:prstGeom>
          <a:ln w="88900">
            <a:solidFill>
              <a:schemeClr val="accent4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7E0D910-5EC5-4054-B52C-114B9A0C38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301" b="5273"/>
          <a:stretch/>
        </p:blipFill>
        <p:spPr>
          <a:xfrm>
            <a:off x="22425954" y="4500033"/>
            <a:ext cx="4403828" cy="788893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5D18649-E5EB-45CB-A2FA-40CDF38E466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928" t="2128" b="1"/>
          <a:stretch/>
        </p:blipFill>
        <p:spPr>
          <a:xfrm>
            <a:off x="39516727" y="3765176"/>
            <a:ext cx="3926415" cy="892399"/>
          </a:xfrm>
          <a:prstGeom prst="rect">
            <a:avLst/>
          </a:prstGeom>
          <a:ln w="88900">
            <a:solidFill>
              <a:srgbClr val="FF0000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975BEF2-2E53-4DFE-A93E-8F37DFA02A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16727" y="5478295"/>
            <a:ext cx="4129933" cy="1045555"/>
          </a:xfrm>
          <a:prstGeom prst="rect">
            <a:avLst/>
          </a:prstGeom>
          <a:ln w="88900">
            <a:solidFill>
              <a:schemeClr val="accent4"/>
            </a:solidFill>
          </a:ln>
        </p:spPr>
      </p:pic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F348AA1-33A3-4527-BA22-83C4F53A42DC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-3879591" y="4894480"/>
            <a:ext cx="26305545" cy="294901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8C5D88-7939-4C2A-9AE4-D846138CB40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-3918149" y="6311584"/>
            <a:ext cx="7092544" cy="7721325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FFC5837C-C84E-4DA8-9CE7-B7D8BD1AED17}"/>
              </a:ext>
            </a:extLst>
          </p:cNvPr>
          <p:cNvSpPr/>
          <p:nvPr/>
        </p:nvSpPr>
        <p:spPr>
          <a:xfrm>
            <a:off x="31279603" y="-4225728"/>
            <a:ext cx="7506196" cy="5764405"/>
          </a:xfrm>
          <a:prstGeom prst="wedgeRectCallout">
            <a:avLst>
              <a:gd name="adj1" fmla="val 89424"/>
              <a:gd name="adj2" fmla="val 83644"/>
            </a:avLst>
          </a:prstGeom>
          <a:solidFill>
            <a:schemeClr val="bg1"/>
          </a:solidFill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058DEE0-98BE-4985-BE2C-5B18D6871888}"/>
              </a:ext>
            </a:extLst>
          </p:cNvPr>
          <p:cNvSpPr txBox="1"/>
          <p:nvPr/>
        </p:nvSpPr>
        <p:spPr>
          <a:xfrm>
            <a:off x="31715152" y="-3386345"/>
            <a:ext cx="663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変数に対して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具体値がない</a:t>
            </a:r>
            <a:endParaRPr kumimoji="1" lang="en-US" altLang="ja-JP" sz="6600" b="1" dirty="0"/>
          </a:p>
          <a:p>
            <a:pPr algn="ctr"/>
            <a:endParaRPr kumimoji="1" lang="en-US" altLang="ja-JP" sz="6600" b="1" dirty="0"/>
          </a:p>
          <a:p>
            <a:pPr algn="ctr"/>
            <a:r>
              <a:rPr kumimoji="1" lang="en-US" altLang="ja-JP" sz="6600" b="1" dirty="0"/>
              <a:t>length = 0</a:t>
            </a:r>
            <a:endParaRPr kumimoji="1" lang="ja-JP" altLang="en-US" sz="6600" b="1" dirty="0"/>
          </a:p>
        </p:txBody>
      </p:sp>
      <p:sp>
        <p:nvSpPr>
          <p:cNvPr id="37" name="吹き出し: 四角形 36">
            <a:extLst>
              <a:ext uri="{FF2B5EF4-FFF2-40B4-BE49-F238E27FC236}">
                <a16:creationId xmlns:a16="http://schemas.microsoft.com/office/drawing/2014/main" id="{B91BCABC-2282-40BD-BCF1-DA3D28AADBE3}"/>
              </a:ext>
            </a:extLst>
          </p:cNvPr>
          <p:cNvSpPr/>
          <p:nvPr/>
        </p:nvSpPr>
        <p:spPr>
          <a:xfrm>
            <a:off x="36086522" y="12375693"/>
            <a:ext cx="8002517" cy="5419436"/>
          </a:xfrm>
          <a:prstGeom prst="wedgeRectCallout">
            <a:avLst>
              <a:gd name="adj1" fmla="val 23223"/>
              <a:gd name="adj2" fmla="val -142156"/>
            </a:avLst>
          </a:prstGeom>
          <a:solidFill>
            <a:schemeClr val="bg1"/>
          </a:solidFill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C23CB87-B530-4885-94AE-0A02669AEBC1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26829782" y="4211376"/>
            <a:ext cx="12686945" cy="683104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BA2A1F3-C56F-4E9E-A047-EC08157E8A20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2192676" y="14032909"/>
            <a:ext cx="10498062" cy="1887821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23D972D9-E072-4F2C-94E9-819BB109DB20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26829782" y="6001073"/>
            <a:ext cx="12686945" cy="991965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18C54CE-C669-4C87-85DA-3178D8B2805F}"/>
              </a:ext>
            </a:extLst>
          </p:cNvPr>
          <p:cNvSpPr txBox="1"/>
          <p:nvPr/>
        </p:nvSpPr>
        <p:spPr>
          <a:xfrm>
            <a:off x="35978498" y="13264839"/>
            <a:ext cx="81105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変数に対して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具体値を付与</a:t>
            </a:r>
            <a:endParaRPr kumimoji="1" lang="en-US" altLang="ja-JP" sz="6600" b="1" dirty="0"/>
          </a:p>
          <a:p>
            <a:pPr algn="ctr"/>
            <a:endParaRPr kumimoji="1" lang="en-US" altLang="ja-JP" sz="6600" b="1" dirty="0"/>
          </a:p>
          <a:p>
            <a:pPr algn="ctr"/>
            <a:r>
              <a:rPr kumimoji="1" lang="en-US" altLang="ja-JP" sz="6600" b="1" dirty="0"/>
              <a:t>length &gt; 0</a:t>
            </a:r>
            <a:endParaRPr kumimoji="1" lang="ja-JP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761315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355AAC4-8812-4009-A4AF-17A95D8DDCA0}"/>
              </a:ext>
            </a:extLst>
          </p:cNvPr>
          <p:cNvGrpSpPr/>
          <p:nvPr/>
        </p:nvGrpSpPr>
        <p:grpSpPr>
          <a:xfrm>
            <a:off x="-14420851" y="-7239000"/>
            <a:ext cx="59759849" cy="33147838"/>
            <a:chOff x="-14420851" y="-7239000"/>
            <a:chExt cx="59759849" cy="33147838"/>
          </a:xfrm>
        </p:grpSpPr>
        <p:sp>
          <p:nvSpPr>
            <p:cNvPr id="19" name="フローチャート: 処理 18">
              <a:extLst>
                <a:ext uri="{FF2B5EF4-FFF2-40B4-BE49-F238E27FC236}">
                  <a16:creationId xmlns:a16="http://schemas.microsoft.com/office/drawing/2014/main" id="{BBCCCCB6-949A-43B6-8950-034A5C08DFD5}"/>
                </a:ext>
              </a:extLst>
            </p:cNvPr>
            <p:cNvSpPr/>
            <p:nvPr/>
          </p:nvSpPr>
          <p:spPr>
            <a:xfrm>
              <a:off x="-14420851" y="-7239000"/>
              <a:ext cx="59759849" cy="33147838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68BF40AC-ACF2-4FB9-8CB1-95747E28E53E}"/>
                </a:ext>
              </a:extLst>
            </p:cNvPr>
            <p:cNvGrpSpPr/>
            <p:nvPr/>
          </p:nvGrpSpPr>
          <p:grpSpPr>
            <a:xfrm>
              <a:off x="-7500916" y="-4225728"/>
              <a:ext cx="51589956" cy="22020857"/>
              <a:chOff x="-7500916" y="-4225728"/>
              <a:chExt cx="51589956" cy="22020857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BD04377C-EF7E-476F-89BA-9FE8437D2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51520"/>
              <a:stretch/>
            </p:blipFill>
            <p:spPr>
              <a:xfrm>
                <a:off x="-7462358" y="4676852"/>
                <a:ext cx="3582767" cy="1025058"/>
              </a:xfrm>
              <a:prstGeom prst="rect">
                <a:avLst/>
              </a:prstGeom>
              <a:ln w="127000">
                <a:solidFill>
                  <a:srgbClr val="FF0000"/>
                </a:solidFill>
              </a:ln>
            </p:spPr>
          </p:pic>
          <p:pic>
            <p:nvPicPr>
              <p:cNvPr id="21" name="図 20">
                <a:extLst>
                  <a:ext uri="{FF2B5EF4-FFF2-40B4-BE49-F238E27FC236}">
                    <a16:creationId xmlns:a16="http://schemas.microsoft.com/office/drawing/2014/main" id="{BF489085-A94F-4E1E-AA9B-E8EE94790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3213" b="7322"/>
              <a:stretch/>
            </p:blipFill>
            <p:spPr>
              <a:xfrm>
                <a:off x="-7500916" y="5894356"/>
                <a:ext cx="3582767" cy="834455"/>
              </a:xfrm>
              <a:prstGeom prst="rect">
                <a:avLst/>
              </a:prstGeom>
              <a:ln w="127000">
                <a:solidFill>
                  <a:schemeClr val="accent4"/>
                </a:solidFill>
              </a:ln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CFEDB7B9-8005-48BD-9AA8-D1EDDB4F3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4769"/>
              <a:stretch/>
            </p:blipFill>
            <p:spPr>
              <a:xfrm>
                <a:off x="3174395" y="13447059"/>
                <a:ext cx="9018281" cy="1171699"/>
              </a:xfrm>
              <a:prstGeom prst="rect">
                <a:avLst/>
              </a:prstGeom>
              <a:ln w="127000">
                <a:solidFill>
                  <a:schemeClr val="accent4"/>
                </a:solidFill>
              </a:ln>
            </p:spPr>
          </p:pic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8784CBFB-C382-4BF6-9B84-AB9A11D75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26730"/>
              <a:stretch/>
            </p:blipFill>
            <p:spPr>
              <a:xfrm>
                <a:off x="22690738" y="15577026"/>
                <a:ext cx="4139044" cy="687408"/>
              </a:xfrm>
              <a:prstGeom prst="rect">
                <a:avLst/>
              </a:prstGeom>
              <a:ln w="88900">
                <a:solidFill>
                  <a:schemeClr val="accent4"/>
                </a:solidFill>
              </a:ln>
            </p:spPr>
          </p:pic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77E0D910-5EC5-4054-B52C-114B9A0C38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9301" b="5273"/>
              <a:stretch/>
            </p:blipFill>
            <p:spPr>
              <a:xfrm>
                <a:off x="22425954" y="4500033"/>
                <a:ext cx="4403828" cy="788893"/>
              </a:xfrm>
              <a:prstGeom prst="rect">
                <a:avLst/>
              </a:prstGeom>
              <a:ln w="88900">
                <a:solidFill>
                  <a:srgbClr val="FF0000"/>
                </a:solidFill>
              </a:ln>
            </p:spPr>
          </p:pic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A5D18649-E5EB-45CB-A2FA-40CDF38E4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928" t="2128" b="1"/>
              <a:stretch/>
            </p:blipFill>
            <p:spPr>
              <a:xfrm>
                <a:off x="39516727" y="3765176"/>
                <a:ext cx="3926415" cy="892399"/>
              </a:xfrm>
              <a:prstGeom prst="rect">
                <a:avLst/>
              </a:prstGeom>
              <a:ln w="88900">
                <a:solidFill>
                  <a:srgbClr val="FF0000"/>
                </a:solidFill>
              </a:ln>
            </p:spPr>
          </p:pic>
          <p:pic>
            <p:nvPicPr>
              <p:cNvPr id="30" name="図 29">
                <a:extLst>
                  <a:ext uri="{FF2B5EF4-FFF2-40B4-BE49-F238E27FC236}">
                    <a16:creationId xmlns:a16="http://schemas.microsoft.com/office/drawing/2014/main" id="{3975BEF2-2E53-4DFE-A93E-8F37DFA02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16727" y="5478295"/>
                <a:ext cx="4129933" cy="1045555"/>
              </a:xfrm>
              <a:prstGeom prst="rect">
                <a:avLst/>
              </a:prstGeom>
              <a:ln w="88900">
                <a:solidFill>
                  <a:schemeClr val="accent4"/>
                </a:solidFill>
              </a:ln>
            </p:spPr>
          </p:pic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0F348AA1-33A3-4527-BA22-83C4F53A42DC}"/>
                  </a:ext>
                </a:extLst>
              </p:cNvPr>
              <p:cNvCxnSpPr>
                <a:cxnSpLocks/>
                <a:stCxn id="3" idx="3"/>
                <a:endCxn id="26" idx="1"/>
              </p:cNvCxnSpPr>
              <p:nvPr/>
            </p:nvCxnSpPr>
            <p:spPr>
              <a:xfrm flipV="1">
                <a:off x="-3879591" y="4894480"/>
                <a:ext cx="26305545" cy="294901"/>
              </a:xfrm>
              <a:prstGeom prst="line">
                <a:avLst/>
              </a:prstGeom>
              <a:ln w="190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208C5D88-7939-4C2A-9AE4-D846138CB408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-3918149" y="6311584"/>
                <a:ext cx="7092544" cy="7721325"/>
              </a:xfrm>
              <a:prstGeom prst="line">
                <a:avLst/>
              </a:prstGeom>
              <a:ln w="190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吹き出し: 四角形 34">
                <a:extLst>
                  <a:ext uri="{FF2B5EF4-FFF2-40B4-BE49-F238E27FC236}">
                    <a16:creationId xmlns:a16="http://schemas.microsoft.com/office/drawing/2014/main" id="{FFC5837C-C84E-4DA8-9CE7-B7D8BD1AED17}"/>
                  </a:ext>
                </a:extLst>
              </p:cNvPr>
              <p:cNvSpPr/>
              <p:nvPr/>
            </p:nvSpPr>
            <p:spPr>
              <a:xfrm>
                <a:off x="31279603" y="-4225728"/>
                <a:ext cx="7506196" cy="5764405"/>
              </a:xfrm>
              <a:prstGeom prst="wedgeRectCallout">
                <a:avLst>
                  <a:gd name="adj1" fmla="val 89424"/>
                  <a:gd name="adj2" fmla="val 83644"/>
                </a:avLst>
              </a:prstGeom>
              <a:solidFill>
                <a:schemeClr val="bg1"/>
              </a:solidFill>
              <a:ln w="152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2058DEE0-98BE-4985-BE2C-5B18D6871888}"/>
                  </a:ext>
                </a:extLst>
              </p:cNvPr>
              <p:cNvSpPr txBox="1"/>
              <p:nvPr/>
            </p:nvSpPr>
            <p:spPr>
              <a:xfrm>
                <a:off x="31715152" y="-3386345"/>
                <a:ext cx="6635097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6600" b="1" dirty="0"/>
                  <a:t>変数に対して</a:t>
                </a:r>
                <a:endParaRPr kumimoji="1" lang="en-US" altLang="ja-JP" sz="6600" b="1" dirty="0"/>
              </a:p>
              <a:p>
                <a:pPr algn="ctr"/>
                <a:r>
                  <a:rPr kumimoji="1" lang="ja-JP" altLang="en-US" sz="6600" b="1" dirty="0"/>
                  <a:t>具体値がない</a:t>
                </a:r>
                <a:endParaRPr kumimoji="1" lang="en-US" altLang="ja-JP" sz="6600" b="1" dirty="0"/>
              </a:p>
              <a:p>
                <a:pPr algn="ctr"/>
                <a:endParaRPr kumimoji="1" lang="en-US" altLang="ja-JP" sz="6600" b="1" dirty="0"/>
              </a:p>
              <a:p>
                <a:pPr algn="ctr"/>
                <a:r>
                  <a:rPr kumimoji="1" lang="en-US" altLang="ja-JP" sz="6600" b="1" dirty="0"/>
                  <a:t>length = 0</a:t>
                </a:r>
                <a:endParaRPr kumimoji="1" lang="ja-JP" altLang="en-US" sz="6600" b="1" dirty="0"/>
              </a:p>
            </p:txBody>
          </p:sp>
          <p:sp>
            <p:nvSpPr>
              <p:cNvPr id="37" name="吹き出し: 四角形 36">
                <a:extLst>
                  <a:ext uri="{FF2B5EF4-FFF2-40B4-BE49-F238E27FC236}">
                    <a16:creationId xmlns:a16="http://schemas.microsoft.com/office/drawing/2014/main" id="{B91BCABC-2282-40BD-BCF1-DA3D28AADBE3}"/>
                  </a:ext>
                </a:extLst>
              </p:cNvPr>
              <p:cNvSpPr/>
              <p:nvPr/>
            </p:nvSpPr>
            <p:spPr>
              <a:xfrm>
                <a:off x="36086522" y="12375693"/>
                <a:ext cx="8002517" cy="5419436"/>
              </a:xfrm>
              <a:prstGeom prst="wedgeRectCallout">
                <a:avLst>
                  <a:gd name="adj1" fmla="val 23223"/>
                  <a:gd name="adj2" fmla="val -142156"/>
                </a:avLst>
              </a:prstGeom>
              <a:solidFill>
                <a:schemeClr val="bg1"/>
              </a:solidFill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4C23CB87-B530-4885-94AE-0A02669AEBC1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 flipV="1">
                <a:off x="26829782" y="4211376"/>
                <a:ext cx="12686945" cy="683104"/>
              </a:xfrm>
              <a:prstGeom prst="line">
                <a:avLst/>
              </a:prstGeom>
              <a:ln w="190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8BA2A1F3-C56F-4E9E-A047-EC08157E8A20}"/>
                  </a:ext>
                </a:extLst>
              </p:cNvPr>
              <p:cNvCxnSpPr>
                <a:cxnSpLocks/>
                <a:stCxn id="22" idx="3"/>
                <a:endCxn id="24" idx="1"/>
              </p:cNvCxnSpPr>
              <p:nvPr/>
            </p:nvCxnSpPr>
            <p:spPr>
              <a:xfrm>
                <a:off x="12192676" y="14032909"/>
                <a:ext cx="10498062" cy="1887821"/>
              </a:xfrm>
              <a:prstGeom prst="line">
                <a:avLst/>
              </a:prstGeom>
              <a:ln w="190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23D972D9-E072-4F2C-94E9-819BB109DB20}"/>
                  </a:ext>
                </a:extLst>
              </p:cNvPr>
              <p:cNvCxnSpPr>
                <a:cxnSpLocks/>
                <a:stCxn id="24" idx="3"/>
                <a:endCxn id="30" idx="1"/>
              </p:cNvCxnSpPr>
              <p:nvPr/>
            </p:nvCxnSpPr>
            <p:spPr>
              <a:xfrm flipV="1">
                <a:off x="26829782" y="6001073"/>
                <a:ext cx="12686945" cy="9919657"/>
              </a:xfrm>
              <a:prstGeom prst="line">
                <a:avLst/>
              </a:prstGeom>
              <a:ln w="190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18C54CE-C669-4C87-85DA-3178D8B2805F}"/>
                  </a:ext>
                </a:extLst>
              </p:cNvPr>
              <p:cNvSpPr txBox="1"/>
              <p:nvPr/>
            </p:nvSpPr>
            <p:spPr>
              <a:xfrm>
                <a:off x="35978498" y="13264839"/>
                <a:ext cx="81105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6600" b="1" dirty="0"/>
                  <a:t>変数に対して</a:t>
                </a:r>
                <a:endParaRPr kumimoji="1" lang="en-US" altLang="ja-JP" sz="6600" b="1" dirty="0"/>
              </a:p>
              <a:p>
                <a:pPr algn="ctr"/>
                <a:r>
                  <a:rPr kumimoji="1" lang="ja-JP" altLang="en-US" sz="6600" b="1" dirty="0"/>
                  <a:t>具体値を付与</a:t>
                </a:r>
                <a:endParaRPr kumimoji="1" lang="en-US" altLang="ja-JP" sz="6600" b="1" dirty="0"/>
              </a:p>
              <a:p>
                <a:pPr algn="ctr"/>
                <a:endParaRPr kumimoji="1" lang="en-US" altLang="ja-JP" sz="6600" b="1" dirty="0"/>
              </a:p>
              <a:p>
                <a:pPr algn="ctr"/>
                <a:r>
                  <a:rPr kumimoji="1" lang="en-US" altLang="ja-JP" sz="6600" b="1" dirty="0"/>
                  <a:t>length &gt; 0</a:t>
                </a:r>
                <a:endParaRPr kumimoji="1" lang="ja-JP" altLang="en-US" sz="6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6769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A97E665-92E1-473E-82F7-8E1E5FD808CC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E1AE21D-8AFE-4885-A8FF-60FE06D4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81894"/>
              <a:ext cx="28871863" cy="16016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81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48ED626-46C3-4386-8BF6-DA8122A3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14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53F6F3-721B-4DAB-AB49-66B85793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94"/>
            <a:ext cx="28871863" cy="160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AF89F0-0ED3-4A8F-BFA3-B55B54B2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239070A-1A04-4CE7-A672-7203A9C2B639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2D64F41D-D296-4917-BAA5-E46DFFF267CD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24" name="フローチャート: 処理 23">
                <a:extLst>
                  <a:ext uri="{FF2B5EF4-FFF2-40B4-BE49-F238E27FC236}">
                    <a16:creationId xmlns:a16="http://schemas.microsoft.com/office/drawing/2014/main" id="{3DCF5EA6-28E5-4DFD-82E9-0F994E195E63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フローチャート: 処理 24">
                <a:extLst>
                  <a:ext uri="{FF2B5EF4-FFF2-40B4-BE49-F238E27FC236}">
                    <a16:creationId xmlns:a16="http://schemas.microsoft.com/office/drawing/2014/main" id="{B408C30E-EF15-4BA8-807D-0146C6258BD1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" name="フローチャート: 処理 25">
                <a:extLst>
                  <a:ext uri="{FF2B5EF4-FFF2-40B4-BE49-F238E27FC236}">
                    <a16:creationId xmlns:a16="http://schemas.microsoft.com/office/drawing/2014/main" id="{4E2ED48D-6C81-4509-8AEC-9C9BB2558827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DFE6528B-CD2E-4DCA-BEA9-17DE3B22316A}"/>
                  </a:ext>
                </a:extLst>
              </p:cNvPr>
              <p:cNvSpPr/>
              <p:nvPr/>
            </p:nvSpPr>
            <p:spPr>
              <a:xfrm>
                <a:off x="-11680911" y="21538762"/>
                <a:ext cx="12312426" cy="435065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A1D3E5A1-A859-4DA2-8B13-569AC32E66E8}"/>
                </a:ext>
              </a:extLst>
            </p:cNvPr>
            <p:cNvSpPr/>
            <p:nvPr/>
          </p:nvSpPr>
          <p:spPr>
            <a:xfrm>
              <a:off x="-11670135" y="-3516637"/>
              <a:ext cx="12301647" cy="2503598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829E5E98-6718-46BC-9004-28E11FC638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4" t="6831" r="-574" b="1647"/>
          <a:stretch/>
        </p:blipFill>
        <p:spPr>
          <a:xfrm>
            <a:off x="2917624" y="12015404"/>
            <a:ext cx="9018455" cy="1433896"/>
          </a:xfrm>
          <a:prstGeom prst="rect">
            <a:avLst/>
          </a:prstGeom>
          <a:ln w="152400">
            <a:solidFill>
              <a:schemeClr val="accent4"/>
            </a:solidFill>
          </a:ln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E45A387-512E-410E-A66E-FEA44ABE4546}"/>
              </a:ext>
            </a:extLst>
          </p:cNvPr>
          <p:cNvSpPr/>
          <p:nvPr/>
        </p:nvSpPr>
        <p:spPr>
          <a:xfrm>
            <a:off x="-7963245" y="15001649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5A9C26D6-9357-43BA-A153-6AA6B66365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39"/>
          <a:stretch/>
        </p:blipFill>
        <p:spPr>
          <a:xfrm>
            <a:off x="22829922" y="14805707"/>
            <a:ext cx="3577015" cy="815657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ADD1AC6-9B05-4E4F-B4FD-13ABDA934FD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1936079" y="12732352"/>
            <a:ext cx="10893843" cy="2481184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1A260D23-E580-409E-B94D-1AA40B5F9C8A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26406937" y="5074536"/>
            <a:ext cx="13109790" cy="1013900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181D0436-DE55-47D2-BF9E-7D1F57278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869"/>
          <a:stretch/>
        </p:blipFill>
        <p:spPr>
          <a:xfrm>
            <a:off x="39516727" y="4625788"/>
            <a:ext cx="4376468" cy="897496"/>
          </a:xfrm>
          <a:prstGeom prst="rect">
            <a:avLst/>
          </a:prstGeom>
          <a:ln w="165100">
            <a:solidFill>
              <a:schemeClr val="accent4"/>
            </a:solidFill>
          </a:ln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94B5C89A-AD73-4059-9109-84AE8A7AE756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-3696045" y="12732352"/>
            <a:ext cx="6613669" cy="2756989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3B08655-8AEC-4759-9246-1FE8F07B4321}"/>
              </a:ext>
            </a:extLst>
          </p:cNvPr>
          <p:cNvSpPr/>
          <p:nvPr/>
        </p:nvSpPr>
        <p:spPr>
          <a:xfrm>
            <a:off x="-7973983" y="14022878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吹き出し: 四角形 39">
            <a:extLst>
              <a:ext uri="{FF2B5EF4-FFF2-40B4-BE49-F238E27FC236}">
                <a16:creationId xmlns:a16="http://schemas.microsoft.com/office/drawing/2014/main" id="{1C845CF9-6DEF-4AF6-8FA6-1E0D30B7E795}"/>
              </a:ext>
            </a:extLst>
          </p:cNvPr>
          <p:cNvSpPr/>
          <p:nvPr/>
        </p:nvSpPr>
        <p:spPr>
          <a:xfrm>
            <a:off x="-11887877" y="-6538360"/>
            <a:ext cx="22938208" cy="2508554"/>
          </a:xfrm>
          <a:prstGeom prst="wedgeRectCallout">
            <a:avLst>
              <a:gd name="adj1" fmla="val -20289"/>
              <a:gd name="adj2" fmla="val 91117"/>
            </a:avLst>
          </a:prstGeom>
          <a:solidFill>
            <a:schemeClr val="bg1"/>
          </a:solidFill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6690D8-6762-4251-A6BD-BD5D78E38675}"/>
              </a:ext>
            </a:extLst>
          </p:cNvPr>
          <p:cNvSpPr txBox="1"/>
          <p:nvPr/>
        </p:nvSpPr>
        <p:spPr>
          <a:xfrm>
            <a:off x="-10824909" y="-6259994"/>
            <a:ext cx="261767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b="1" dirty="0"/>
              <a:t>ITA</a:t>
            </a:r>
            <a:r>
              <a:rPr kumimoji="1" lang="ja-JP" altLang="en-US" sz="7200" b="1" dirty="0"/>
              <a:t>からは１つのファイルとして読み込まれている</a:t>
            </a:r>
          </a:p>
        </p:txBody>
      </p:sp>
      <p:sp>
        <p:nvSpPr>
          <p:cNvPr id="42" name="吹き出し: 四角形 41">
            <a:extLst>
              <a:ext uri="{FF2B5EF4-FFF2-40B4-BE49-F238E27FC236}">
                <a16:creationId xmlns:a16="http://schemas.microsoft.com/office/drawing/2014/main" id="{F7AC6920-0E99-421B-9BBF-45DED5C20EC4}"/>
              </a:ext>
            </a:extLst>
          </p:cNvPr>
          <p:cNvSpPr/>
          <p:nvPr/>
        </p:nvSpPr>
        <p:spPr>
          <a:xfrm>
            <a:off x="-12805075" y="20071956"/>
            <a:ext cx="18452841" cy="5169752"/>
          </a:xfrm>
          <a:prstGeom prst="wedgeRectCallout">
            <a:avLst>
              <a:gd name="adj1" fmla="val -35157"/>
              <a:gd name="adj2" fmla="val -90302"/>
            </a:avLst>
          </a:prstGeom>
          <a:solidFill>
            <a:schemeClr val="bg1"/>
          </a:solidFill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6F351C2-7EAC-4FC1-8D24-CBCA9881DE24}"/>
              </a:ext>
            </a:extLst>
          </p:cNvPr>
          <p:cNvSpPr txBox="1"/>
          <p:nvPr/>
        </p:nvSpPr>
        <p:spPr>
          <a:xfrm>
            <a:off x="-11770460" y="20655142"/>
            <a:ext cx="1604468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外部から取得した</a:t>
            </a:r>
            <a:r>
              <a:rPr kumimoji="1" lang="en-US" altLang="ja-JP" sz="6600" b="1" dirty="0"/>
              <a:t>Ansible-Legacy Role</a:t>
            </a:r>
            <a:r>
              <a:rPr kumimoji="1" lang="ja-JP" altLang="en-US" sz="6600" b="1" dirty="0"/>
              <a:t>に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追加したい変数名がある場合、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「 </a:t>
            </a:r>
            <a:r>
              <a:rPr kumimoji="1" lang="en-US" altLang="ja-JP" sz="6600" b="1" dirty="0" err="1"/>
              <a:t>ita_readme</a:t>
            </a:r>
            <a:r>
              <a:rPr kumimoji="1" lang="en-US" altLang="ja-JP" sz="6600" b="1" dirty="0"/>
              <a:t>_[</a:t>
            </a:r>
            <a:r>
              <a:rPr kumimoji="1" lang="ja-JP" altLang="en-US" sz="6600" b="1" dirty="0"/>
              <a:t>ロール名</a:t>
            </a:r>
            <a:r>
              <a:rPr kumimoji="1" lang="en-US" altLang="ja-JP" sz="6600" b="1" dirty="0"/>
              <a:t>].</a:t>
            </a:r>
            <a:r>
              <a:rPr kumimoji="1" lang="en-US" altLang="ja-JP" sz="6600" b="1" dirty="0" err="1"/>
              <a:t>yml</a:t>
            </a:r>
            <a:r>
              <a:rPr kumimoji="1" lang="en-US" altLang="ja-JP" sz="6600" b="1" dirty="0"/>
              <a:t> </a:t>
            </a:r>
            <a:r>
              <a:rPr kumimoji="1" lang="ja-JP" altLang="en-US" sz="6600" b="1" dirty="0"/>
              <a:t>」に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記述することで</a:t>
            </a:r>
            <a:r>
              <a:rPr kumimoji="1" lang="en-US" altLang="ja-JP" sz="8000" b="1" dirty="0"/>
              <a:t>ITA</a:t>
            </a:r>
            <a:r>
              <a:rPr kumimoji="1" lang="ja-JP" altLang="en-US" sz="6600" b="1" dirty="0"/>
              <a:t>に渡すことが可能</a:t>
            </a:r>
          </a:p>
        </p:txBody>
      </p:sp>
    </p:spTree>
    <p:extLst>
      <p:ext uri="{BB962C8B-B14F-4D97-AF65-F5344CB8AC3E}">
        <p14:creationId xmlns:p14="http://schemas.microsoft.com/office/powerpoint/2010/main" val="3707030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239070A-1A04-4CE7-A672-7203A9C2B639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2D64F41D-D296-4917-BAA5-E46DFFF267CD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sp>
            <p:nvSpPr>
              <p:cNvPr id="24" name="フローチャート: 処理 23">
                <a:extLst>
                  <a:ext uri="{FF2B5EF4-FFF2-40B4-BE49-F238E27FC236}">
                    <a16:creationId xmlns:a16="http://schemas.microsoft.com/office/drawing/2014/main" id="{3DCF5EA6-28E5-4DFD-82E9-0F994E195E63}"/>
                  </a:ext>
                </a:extLst>
              </p:cNvPr>
              <p:cNvSpPr/>
              <p:nvPr/>
            </p:nvSpPr>
            <p:spPr>
              <a:xfrm>
                <a:off x="-14420850" y="-7239000"/>
                <a:ext cx="59759848" cy="3722363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フローチャート: 処理 24">
                <a:extLst>
                  <a:ext uri="{FF2B5EF4-FFF2-40B4-BE49-F238E27FC236}">
                    <a16:creationId xmlns:a16="http://schemas.microsoft.com/office/drawing/2014/main" id="{B408C30E-EF15-4BA8-807D-0146C6258BD1}"/>
                  </a:ext>
                </a:extLst>
              </p:cNvPr>
              <p:cNvSpPr/>
              <p:nvPr/>
            </p:nvSpPr>
            <p:spPr>
              <a:xfrm>
                <a:off x="631515" y="-3516638"/>
                <a:ext cx="44707481" cy="29425475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" name="フローチャート: 処理 25">
                <a:extLst>
                  <a:ext uri="{FF2B5EF4-FFF2-40B4-BE49-F238E27FC236}">
                    <a16:creationId xmlns:a16="http://schemas.microsoft.com/office/drawing/2014/main" id="{4E2ED48D-6C81-4509-8AEC-9C9BB2558827}"/>
                  </a:ext>
                </a:extLst>
              </p:cNvPr>
              <p:cNvSpPr/>
              <p:nvPr/>
            </p:nvSpPr>
            <p:spPr>
              <a:xfrm>
                <a:off x="-14420853" y="-3516637"/>
                <a:ext cx="2739942" cy="29406058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フローチャート: 処理 26">
                <a:extLst>
                  <a:ext uri="{FF2B5EF4-FFF2-40B4-BE49-F238E27FC236}">
                    <a16:creationId xmlns:a16="http://schemas.microsoft.com/office/drawing/2014/main" id="{DFE6528B-CD2E-4DCA-BEA9-17DE3B22316A}"/>
                  </a:ext>
                </a:extLst>
              </p:cNvPr>
              <p:cNvSpPr/>
              <p:nvPr/>
            </p:nvSpPr>
            <p:spPr>
              <a:xfrm>
                <a:off x="-11680911" y="21306052"/>
                <a:ext cx="12312426" cy="4583369"/>
              </a:xfrm>
              <a:prstGeom prst="flowChartProcess">
                <a:avLst/>
              </a:prstGeom>
              <a:solidFill>
                <a:srgbClr val="0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A1D3E5A1-A859-4DA2-8B13-569AC32E66E8}"/>
                </a:ext>
              </a:extLst>
            </p:cNvPr>
            <p:cNvSpPr/>
            <p:nvPr/>
          </p:nvSpPr>
          <p:spPr>
            <a:xfrm>
              <a:off x="-11670135" y="-3516637"/>
              <a:ext cx="12301647" cy="24303315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829E5E98-6718-46BC-9004-28E11FC638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4" t="6831" r="-574" b="1647"/>
          <a:stretch/>
        </p:blipFill>
        <p:spPr>
          <a:xfrm>
            <a:off x="2917624" y="12015404"/>
            <a:ext cx="9018455" cy="1433896"/>
          </a:xfrm>
          <a:prstGeom prst="rect">
            <a:avLst/>
          </a:prstGeom>
          <a:ln w="152400">
            <a:solidFill>
              <a:schemeClr val="accent4"/>
            </a:solidFill>
          </a:ln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E45A387-512E-410E-A66E-FEA44ABE4546}"/>
              </a:ext>
            </a:extLst>
          </p:cNvPr>
          <p:cNvSpPr/>
          <p:nvPr/>
        </p:nvSpPr>
        <p:spPr>
          <a:xfrm>
            <a:off x="-7963245" y="15001649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5A9C26D6-9357-43BA-A153-6AA6B66365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39"/>
          <a:stretch/>
        </p:blipFill>
        <p:spPr>
          <a:xfrm>
            <a:off x="22829922" y="14805707"/>
            <a:ext cx="3577015" cy="815657"/>
          </a:xfrm>
          <a:prstGeom prst="rect">
            <a:avLst/>
          </a:prstGeom>
          <a:ln w="127000">
            <a:solidFill>
              <a:schemeClr val="accent4"/>
            </a:solidFill>
          </a:ln>
        </p:spPr>
      </p:pic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ADD1AC6-9B05-4E4F-B4FD-13ABDA934FD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11936079" y="12732352"/>
            <a:ext cx="10893843" cy="2481184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1A260D23-E580-409E-B94D-1AA40B5F9C8A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26406937" y="5074536"/>
            <a:ext cx="13109790" cy="1013900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181D0436-DE55-47D2-BF9E-7D1F57278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869"/>
          <a:stretch/>
        </p:blipFill>
        <p:spPr>
          <a:xfrm>
            <a:off x="39516727" y="4625788"/>
            <a:ext cx="4376468" cy="897496"/>
          </a:xfrm>
          <a:prstGeom prst="rect">
            <a:avLst/>
          </a:prstGeom>
          <a:ln w="165100">
            <a:solidFill>
              <a:schemeClr val="accent4"/>
            </a:solidFill>
          </a:ln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94B5C89A-AD73-4059-9109-84AE8A7AE756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-3696045" y="12732352"/>
            <a:ext cx="6613669" cy="2756989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3B08655-8AEC-4759-9246-1FE8F07B4321}"/>
              </a:ext>
            </a:extLst>
          </p:cNvPr>
          <p:cNvSpPr/>
          <p:nvPr/>
        </p:nvSpPr>
        <p:spPr>
          <a:xfrm>
            <a:off x="-7973983" y="14022878"/>
            <a:ext cx="4267200" cy="975384"/>
          </a:xfrm>
          <a:prstGeom prst="rect">
            <a:avLst/>
          </a:prstGeom>
          <a:noFill/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吹き出し: 四角形 39">
            <a:extLst>
              <a:ext uri="{FF2B5EF4-FFF2-40B4-BE49-F238E27FC236}">
                <a16:creationId xmlns:a16="http://schemas.microsoft.com/office/drawing/2014/main" id="{1C845CF9-6DEF-4AF6-8FA6-1E0D30B7E795}"/>
              </a:ext>
            </a:extLst>
          </p:cNvPr>
          <p:cNvSpPr/>
          <p:nvPr/>
        </p:nvSpPr>
        <p:spPr>
          <a:xfrm>
            <a:off x="1892002" y="-3847441"/>
            <a:ext cx="14228688" cy="4097558"/>
          </a:xfrm>
          <a:prstGeom prst="wedgeRectCallout">
            <a:avLst>
              <a:gd name="adj1" fmla="val -58884"/>
              <a:gd name="adj2" fmla="val -23311"/>
            </a:avLst>
          </a:prstGeom>
          <a:solidFill>
            <a:schemeClr val="bg1"/>
          </a:solidFill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6690D8-6762-4251-A6BD-BD5D78E38675}"/>
              </a:ext>
            </a:extLst>
          </p:cNvPr>
          <p:cNvSpPr txBox="1"/>
          <p:nvPr/>
        </p:nvSpPr>
        <p:spPr>
          <a:xfrm>
            <a:off x="3371454" y="-3399114"/>
            <a:ext cx="110644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「</a:t>
            </a:r>
            <a:r>
              <a:rPr kumimoji="1" lang="en-US" altLang="ja-JP" sz="6600" b="1" dirty="0"/>
              <a:t>defaults/</a:t>
            </a:r>
            <a:r>
              <a:rPr kumimoji="1" lang="en-US" altLang="ja-JP" sz="6600" b="1" dirty="0" err="1"/>
              <a:t>main.yml</a:t>
            </a:r>
            <a:r>
              <a:rPr kumimoji="1" lang="ja-JP" altLang="en-US" sz="6600" b="1" dirty="0"/>
              <a:t>」では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変数「</a:t>
            </a:r>
            <a:r>
              <a:rPr kumimoji="1" lang="en-US" altLang="ja-JP" sz="6600" b="1" dirty="0"/>
              <a:t>VAR_G</a:t>
            </a:r>
            <a:r>
              <a:rPr kumimoji="1" lang="ja-JP" altLang="en-US" sz="6600" b="1" dirty="0"/>
              <a:t>」および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「</a:t>
            </a:r>
            <a:r>
              <a:rPr kumimoji="1" lang="en-US" altLang="ja-JP" sz="6600" b="1" dirty="0"/>
              <a:t>VAR_H</a:t>
            </a:r>
            <a:r>
              <a:rPr kumimoji="1" lang="ja-JP" altLang="en-US" sz="6600" b="1" dirty="0"/>
              <a:t>」の定義なし</a:t>
            </a:r>
            <a:endParaRPr kumimoji="1" lang="ja-JP" altLang="en-US" sz="5400" b="1" dirty="0"/>
          </a:p>
        </p:txBody>
      </p:sp>
      <p:sp>
        <p:nvSpPr>
          <p:cNvPr id="42" name="吹き出し: 四角形 41">
            <a:extLst>
              <a:ext uri="{FF2B5EF4-FFF2-40B4-BE49-F238E27FC236}">
                <a16:creationId xmlns:a16="http://schemas.microsoft.com/office/drawing/2014/main" id="{F7AC6920-0E99-421B-9BBF-45DED5C20EC4}"/>
              </a:ext>
            </a:extLst>
          </p:cNvPr>
          <p:cNvSpPr/>
          <p:nvPr/>
        </p:nvSpPr>
        <p:spPr>
          <a:xfrm>
            <a:off x="1448648" y="3446619"/>
            <a:ext cx="11502180" cy="5169752"/>
          </a:xfrm>
          <a:prstGeom prst="wedgeRectCallout">
            <a:avLst>
              <a:gd name="adj1" fmla="val -95491"/>
              <a:gd name="adj2" fmla="val 160445"/>
            </a:avLst>
          </a:prstGeom>
          <a:solidFill>
            <a:schemeClr val="bg1"/>
          </a:solidFill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6F351C2-7EAC-4FC1-8D24-CBCA9881DE24}"/>
              </a:ext>
            </a:extLst>
          </p:cNvPr>
          <p:cNvSpPr txBox="1"/>
          <p:nvPr/>
        </p:nvSpPr>
        <p:spPr>
          <a:xfrm>
            <a:off x="2263201" y="4031233"/>
            <a:ext cx="9632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変数「</a:t>
            </a:r>
            <a:r>
              <a:rPr kumimoji="1" lang="en-US" altLang="ja-JP" sz="6600" b="1" dirty="0"/>
              <a:t>VAR_G</a:t>
            </a:r>
            <a:r>
              <a:rPr kumimoji="1" lang="ja-JP" altLang="en-US" sz="6600" b="1" dirty="0"/>
              <a:t>」には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具体値を付与せず実行</a:t>
            </a:r>
            <a:endParaRPr kumimoji="1" lang="en-US" altLang="ja-JP" sz="6600" b="1" dirty="0"/>
          </a:p>
          <a:p>
            <a:pPr algn="ctr"/>
            <a:r>
              <a:rPr kumimoji="1" lang="en-US" altLang="ja-JP" sz="6600" b="1" dirty="0"/>
              <a:t>=</a:t>
            </a:r>
          </a:p>
          <a:p>
            <a:pPr algn="ctr"/>
            <a:r>
              <a:rPr kumimoji="1" lang="en-US" altLang="ja-JP" sz="6600" b="1" dirty="0"/>
              <a:t>defined </a:t>
            </a:r>
            <a:r>
              <a:rPr kumimoji="1" lang="ja-JP" altLang="en-US" sz="6600" b="1" dirty="0"/>
              <a:t>→ </a:t>
            </a:r>
            <a:r>
              <a:rPr kumimoji="1" lang="en-US" altLang="ja-JP" sz="6600" b="1" dirty="0"/>
              <a:t>false</a:t>
            </a:r>
            <a:endParaRPr kumimoji="1" lang="ja-JP" altLang="en-US" sz="6600" b="1" dirty="0"/>
          </a:p>
        </p:txBody>
      </p:sp>
      <p:sp>
        <p:nvSpPr>
          <p:cNvPr id="37" name="吹き出し: 四角形 36">
            <a:extLst>
              <a:ext uri="{FF2B5EF4-FFF2-40B4-BE49-F238E27FC236}">
                <a16:creationId xmlns:a16="http://schemas.microsoft.com/office/drawing/2014/main" id="{4B532651-19DA-47B0-8945-28DE7032D744}"/>
              </a:ext>
            </a:extLst>
          </p:cNvPr>
          <p:cNvSpPr/>
          <p:nvPr/>
        </p:nvSpPr>
        <p:spPr>
          <a:xfrm>
            <a:off x="-11670138" y="20278794"/>
            <a:ext cx="15508076" cy="4791872"/>
          </a:xfrm>
          <a:prstGeom prst="wedgeRectCallout">
            <a:avLst>
              <a:gd name="adj1" fmla="val -21334"/>
              <a:gd name="adj2" fmla="val -79591"/>
            </a:avLst>
          </a:prstGeom>
          <a:solidFill>
            <a:schemeClr val="bg1"/>
          </a:solidFill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6A8C230-5F1F-4296-836C-7B5467C4D6D8}"/>
              </a:ext>
            </a:extLst>
          </p:cNvPr>
          <p:cNvSpPr txBox="1"/>
          <p:nvPr/>
        </p:nvSpPr>
        <p:spPr>
          <a:xfrm>
            <a:off x="-11619534" y="20706440"/>
            <a:ext cx="155080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「</a:t>
            </a:r>
            <a:r>
              <a:rPr kumimoji="1" lang="en-US" altLang="ja-JP" sz="6600" b="1" dirty="0" err="1"/>
              <a:t>ita_readme</a:t>
            </a:r>
            <a:r>
              <a:rPr kumimoji="1" lang="ja-JP" altLang="en-US" sz="6600" b="1" dirty="0"/>
              <a:t>」で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変数「</a:t>
            </a:r>
            <a:r>
              <a:rPr kumimoji="1" lang="en-US" altLang="ja-JP" sz="6600" b="1" dirty="0"/>
              <a:t>VAR_G</a:t>
            </a:r>
            <a:r>
              <a:rPr kumimoji="1" lang="ja-JP" altLang="en-US" sz="6600" b="1" dirty="0"/>
              <a:t>」および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「</a:t>
            </a:r>
            <a:r>
              <a:rPr kumimoji="1" lang="en-US" altLang="ja-JP" sz="6600" b="1" dirty="0"/>
              <a:t>VAR_H</a:t>
            </a:r>
            <a:r>
              <a:rPr kumimoji="1" lang="ja-JP" altLang="en-US" sz="6600" b="1" dirty="0"/>
              <a:t>」を定義し</a:t>
            </a:r>
            <a:endParaRPr kumimoji="1" lang="en-US" altLang="ja-JP" sz="6600" b="1" dirty="0"/>
          </a:p>
          <a:p>
            <a:pPr algn="ctr"/>
            <a:r>
              <a:rPr kumimoji="1" lang="en-US" altLang="ja-JP" sz="6600" b="1" dirty="0"/>
              <a:t>ITA</a:t>
            </a:r>
            <a:r>
              <a:rPr kumimoji="1" lang="ja-JP" altLang="en-US" sz="6600" b="1" dirty="0"/>
              <a:t>の</a:t>
            </a:r>
            <a:r>
              <a:rPr kumimoji="1" lang="en-US" altLang="ja-JP" sz="6600" b="1" dirty="0"/>
              <a:t>CMDB</a:t>
            </a:r>
            <a:r>
              <a:rPr kumimoji="1" lang="ja-JP" altLang="en-US" sz="6600" b="1" dirty="0"/>
              <a:t>で扱えるようにする</a:t>
            </a:r>
            <a:endParaRPr kumimoji="1" lang="ja-JP" altLang="en-US" sz="5400" b="1" dirty="0"/>
          </a:p>
        </p:txBody>
      </p:sp>
      <p:sp>
        <p:nvSpPr>
          <p:cNvPr id="44" name="吹き出し: 四角形 43">
            <a:extLst>
              <a:ext uri="{FF2B5EF4-FFF2-40B4-BE49-F238E27FC236}">
                <a16:creationId xmlns:a16="http://schemas.microsoft.com/office/drawing/2014/main" id="{A302BFF2-9FB0-4D25-820E-6EDDD593BADA}"/>
              </a:ext>
            </a:extLst>
          </p:cNvPr>
          <p:cNvSpPr/>
          <p:nvPr/>
        </p:nvSpPr>
        <p:spPr>
          <a:xfrm>
            <a:off x="32968273" y="13616082"/>
            <a:ext cx="11502180" cy="5169752"/>
          </a:xfrm>
          <a:prstGeom prst="wedgeRectCallout">
            <a:avLst>
              <a:gd name="adj1" fmla="val 32173"/>
              <a:gd name="adj2" fmla="val -190184"/>
            </a:avLst>
          </a:prstGeom>
          <a:solidFill>
            <a:schemeClr val="bg1"/>
          </a:solidFill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DE50E9E-5AC0-47CA-994A-E622744F0BF6}"/>
              </a:ext>
            </a:extLst>
          </p:cNvPr>
          <p:cNvSpPr txBox="1"/>
          <p:nvPr/>
        </p:nvSpPr>
        <p:spPr>
          <a:xfrm>
            <a:off x="33782826" y="14200696"/>
            <a:ext cx="9632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変数「</a:t>
            </a:r>
            <a:r>
              <a:rPr kumimoji="1" lang="en-US" altLang="ja-JP" sz="6600" b="1" dirty="0"/>
              <a:t>VAR_H</a:t>
            </a:r>
            <a:r>
              <a:rPr kumimoji="1" lang="ja-JP" altLang="en-US" sz="6600" b="1" dirty="0"/>
              <a:t>」には</a:t>
            </a:r>
            <a:endParaRPr kumimoji="1" lang="en-US" altLang="ja-JP" sz="6600" b="1" dirty="0"/>
          </a:p>
          <a:p>
            <a:pPr algn="ctr"/>
            <a:r>
              <a:rPr kumimoji="1" lang="ja-JP" altLang="en-US" sz="6600" b="1" dirty="0"/>
              <a:t>具体値を付与して実行</a:t>
            </a:r>
            <a:endParaRPr kumimoji="1" lang="en-US" altLang="ja-JP" sz="6600" b="1" dirty="0"/>
          </a:p>
          <a:p>
            <a:pPr algn="ctr"/>
            <a:r>
              <a:rPr kumimoji="1" lang="en-US" altLang="ja-JP" sz="6600" b="1" dirty="0"/>
              <a:t>=</a:t>
            </a:r>
          </a:p>
          <a:p>
            <a:pPr algn="ctr"/>
            <a:r>
              <a:rPr kumimoji="1" lang="en-US" altLang="ja-JP" sz="6600" b="1" dirty="0"/>
              <a:t>defined </a:t>
            </a:r>
            <a:r>
              <a:rPr kumimoji="1" lang="ja-JP" altLang="en-US" sz="6600" b="1" dirty="0"/>
              <a:t>→ </a:t>
            </a:r>
            <a:r>
              <a:rPr kumimoji="1" lang="en-US" altLang="ja-JP" sz="6600" b="1" dirty="0"/>
              <a:t>true</a:t>
            </a:r>
            <a:endParaRPr kumimoji="1" lang="ja-JP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79543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735A098-E78A-466C-8ED8-89E10746CE87}"/>
              </a:ext>
            </a:extLst>
          </p:cNvPr>
          <p:cNvGrpSpPr/>
          <p:nvPr/>
        </p:nvGrpSpPr>
        <p:grpSpPr>
          <a:xfrm>
            <a:off x="-14420853" y="-7239000"/>
            <a:ext cx="59759851" cy="33147837"/>
            <a:chOff x="-14420853" y="-7239000"/>
            <a:chExt cx="59759851" cy="33147837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6239070A-1A04-4CE7-A672-7203A9C2B639}"/>
                </a:ext>
              </a:extLst>
            </p:cNvPr>
            <p:cNvGrpSpPr/>
            <p:nvPr/>
          </p:nvGrpSpPr>
          <p:grpSpPr>
            <a:xfrm>
              <a:off x="-14420853" y="-7239000"/>
              <a:ext cx="59759851" cy="33147837"/>
              <a:chOff x="-14420853" y="-7239000"/>
              <a:chExt cx="59759851" cy="33147837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2D64F41D-D296-4917-BAA5-E46DFFF267CD}"/>
                  </a:ext>
                </a:extLst>
              </p:cNvPr>
              <p:cNvGrpSpPr/>
              <p:nvPr/>
            </p:nvGrpSpPr>
            <p:grpSpPr>
              <a:xfrm>
                <a:off x="-14420853" y="-7239000"/>
                <a:ext cx="59759851" cy="33147837"/>
                <a:chOff x="-14420853" y="-7239000"/>
                <a:chExt cx="59759851" cy="33147837"/>
              </a:xfrm>
            </p:grpSpPr>
            <p:sp>
              <p:nvSpPr>
                <p:cNvPr id="24" name="フローチャート: 処理 23">
                  <a:extLst>
                    <a:ext uri="{FF2B5EF4-FFF2-40B4-BE49-F238E27FC236}">
                      <a16:creationId xmlns:a16="http://schemas.microsoft.com/office/drawing/2014/main" id="{3DCF5EA6-28E5-4DFD-82E9-0F994E195E63}"/>
                    </a:ext>
                  </a:extLst>
                </p:cNvPr>
                <p:cNvSpPr/>
                <p:nvPr/>
              </p:nvSpPr>
              <p:spPr>
                <a:xfrm>
                  <a:off x="-14420850" y="-7239000"/>
                  <a:ext cx="59759848" cy="3722363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5" name="フローチャート: 処理 24">
                  <a:extLst>
                    <a:ext uri="{FF2B5EF4-FFF2-40B4-BE49-F238E27FC236}">
                      <a16:creationId xmlns:a16="http://schemas.microsoft.com/office/drawing/2014/main" id="{B408C30E-EF15-4BA8-807D-0146C6258BD1}"/>
                    </a:ext>
                  </a:extLst>
                </p:cNvPr>
                <p:cNvSpPr/>
                <p:nvPr/>
              </p:nvSpPr>
              <p:spPr>
                <a:xfrm>
                  <a:off x="631515" y="-3516638"/>
                  <a:ext cx="44707481" cy="29425475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6" name="フローチャート: 処理 25">
                  <a:extLst>
                    <a:ext uri="{FF2B5EF4-FFF2-40B4-BE49-F238E27FC236}">
                      <a16:creationId xmlns:a16="http://schemas.microsoft.com/office/drawing/2014/main" id="{4E2ED48D-6C81-4509-8AEC-9C9BB2558827}"/>
                    </a:ext>
                  </a:extLst>
                </p:cNvPr>
                <p:cNvSpPr/>
                <p:nvPr/>
              </p:nvSpPr>
              <p:spPr>
                <a:xfrm>
                  <a:off x="-14420853" y="-3516637"/>
                  <a:ext cx="2739942" cy="29406058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7" name="フローチャート: 処理 26">
                  <a:extLst>
                    <a:ext uri="{FF2B5EF4-FFF2-40B4-BE49-F238E27FC236}">
                      <a16:creationId xmlns:a16="http://schemas.microsoft.com/office/drawing/2014/main" id="{DFE6528B-CD2E-4DCA-BEA9-17DE3B22316A}"/>
                    </a:ext>
                  </a:extLst>
                </p:cNvPr>
                <p:cNvSpPr/>
                <p:nvPr/>
              </p:nvSpPr>
              <p:spPr>
                <a:xfrm>
                  <a:off x="-11680911" y="21306052"/>
                  <a:ext cx="12312426" cy="4583369"/>
                </a:xfrm>
                <a:prstGeom prst="flowChartProcess">
                  <a:avLst/>
                </a:prstGeom>
                <a:solidFill>
                  <a:srgbClr val="0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3" name="フローチャート: 処理 22">
                <a:extLst>
                  <a:ext uri="{FF2B5EF4-FFF2-40B4-BE49-F238E27FC236}">
                    <a16:creationId xmlns:a16="http://schemas.microsoft.com/office/drawing/2014/main" id="{A1D3E5A1-A859-4DA2-8B13-569AC32E66E8}"/>
                  </a:ext>
                </a:extLst>
              </p:cNvPr>
              <p:cNvSpPr/>
              <p:nvPr/>
            </p:nvSpPr>
            <p:spPr>
              <a:xfrm>
                <a:off x="-11670135" y="-3516637"/>
                <a:ext cx="12301647" cy="24303315"/>
              </a:xfrm>
              <a:prstGeom prst="flowChartProcess">
                <a:avLst/>
              </a:prstGeom>
              <a:noFill/>
              <a:ln w="190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829E5E98-6718-46BC-9004-28E11FC6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74" t="6831" r="-574" b="1647"/>
            <a:stretch/>
          </p:blipFill>
          <p:spPr>
            <a:xfrm>
              <a:off x="2917624" y="12015404"/>
              <a:ext cx="9018455" cy="1433896"/>
            </a:xfrm>
            <a:prstGeom prst="rect">
              <a:avLst/>
            </a:prstGeom>
            <a:ln w="152400">
              <a:solidFill>
                <a:schemeClr val="accent4"/>
              </a:solidFill>
            </a:ln>
          </p:spPr>
        </p:pic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E45A387-512E-410E-A66E-FEA44ABE4546}"/>
                </a:ext>
              </a:extLst>
            </p:cNvPr>
            <p:cNvSpPr/>
            <p:nvPr/>
          </p:nvSpPr>
          <p:spPr>
            <a:xfrm>
              <a:off x="-7963245" y="15001649"/>
              <a:ext cx="4267200" cy="975384"/>
            </a:xfrm>
            <a:prstGeom prst="rect">
              <a:avLst/>
            </a:prstGeom>
            <a:noFill/>
            <a:ln w="1016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5A9C26D6-9357-43BA-A153-6AA6B663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839"/>
            <a:stretch/>
          </p:blipFill>
          <p:spPr>
            <a:xfrm>
              <a:off x="22829922" y="14805707"/>
              <a:ext cx="3577015" cy="815657"/>
            </a:xfrm>
            <a:prstGeom prst="rect">
              <a:avLst/>
            </a:prstGeom>
            <a:ln w="127000">
              <a:solidFill>
                <a:schemeClr val="accent4"/>
              </a:solidFill>
            </a:ln>
          </p:spPr>
        </p:pic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5ADD1AC6-9B05-4E4F-B4FD-13ABDA934FD6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11936079" y="12732352"/>
              <a:ext cx="10893843" cy="2481184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A260D23-E580-409E-B94D-1AA40B5F9C8A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26406937" y="5074536"/>
              <a:ext cx="13109790" cy="10139000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181D0436-DE55-47D2-BF9E-7D1F57278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3869"/>
            <a:stretch/>
          </p:blipFill>
          <p:spPr>
            <a:xfrm>
              <a:off x="39516727" y="4625788"/>
              <a:ext cx="4376468" cy="897496"/>
            </a:xfrm>
            <a:prstGeom prst="rect">
              <a:avLst/>
            </a:prstGeom>
            <a:ln w="165100">
              <a:solidFill>
                <a:schemeClr val="accent4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4B5C89A-AD73-4059-9109-84AE8A7AE756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 flipV="1">
              <a:off x="-3696045" y="12732352"/>
              <a:ext cx="6613669" cy="2756989"/>
            </a:xfrm>
            <a:prstGeom prst="line">
              <a:avLst/>
            </a:prstGeom>
            <a:ln w="190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B3B08655-8AEC-4759-9246-1FE8F07B4321}"/>
                </a:ext>
              </a:extLst>
            </p:cNvPr>
            <p:cNvSpPr/>
            <p:nvPr/>
          </p:nvSpPr>
          <p:spPr>
            <a:xfrm>
              <a:off x="-7973983" y="14022878"/>
              <a:ext cx="4267200" cy="975384"/>
            </a:xfrm>
            <a:prstGeom prst="rect">
              <a:avLst/>
            </a:prstGeom>
            <a:noFill/>
            <a:ln w="1016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吹き出し: 四角形 39">
              <a:extLst>
                <a:ext uri="{FF2B5EF4-FFF2-40B4-BE49-F238E27FC236}">
                  <a16:creationId xmlns:a16="http://schemas.microsoft.com/office/drawing/2014/main" id="{1C845CF9-6DEF-4AF6-8FA6-1E0D30B7E795}"/>
                </a:ext>
              </a:extLst>
            </p:cNvPr>
            <p:cNvSpPr/>
            <p:nvPr/>
          </p:nvSpPr>
          <p:spPr>
            <a:xfrm>
              <a:off x="1892002" y="-3847441"/>
              <a:ext cx="14228688" cy="4097558"/>
            </a:xfrm>
            <a:prstGeom prst="wedgeRectCallout">
              <a:avLst>
                <a:gd name="adj1" fmla="val -58884"/>
                <a:gd name="adj2" fmla="val -23311"/>
              </a:avLst>
            </a:prstGeom>
            <a:solidFill>
              <a:schemeClr val="bg1"/>
            </a:solidFill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06690D8-6762-4251-A6BD-BD5D78E38675}"/>
                </a:ext>
              </a:extLst>
            </p:cNvPr>
            <p:cNvSpPr txBox="1"/>
            <p:nvPr/>
          </p:nvSpPr>
          <p:spPr>
            <a:xfrm>
              <a:off x="3371454" y="-3399114"/>
              <a:ext cx="1106447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b="1" dirty="0"/>
                <a:t>「</a:t>
              </a:r>
              <a:r>
                <a:rPr kumimoji="1" lang="en-US" altLang="ja-JP" sz="6600" b="1" dirty="0"/>
                <a:t>defaults/</a:t>
              </a:r>
              <a:r>
                <a:rPr kumimoji="1" lang="en-US" altLang="ja-JP" sz="6600" b="1" dirty="0" err="1"/>
                <a:t>main.yml</a:t>
              </a:r>
              <a:r>
                <a:rPr kumimoji="1" lang="ja-JP" altLang="en-US" sz="6600" b="1" dirty="0"/>
                <a:t>」では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変数「</a:t>
              </a:r>
              <a:r>
                <a:rPr kumimoji="1" lang="en-US" altLang="ja-JP" sz="6600" b="1" dirty="0"/>
                <a:t>VAR_G</a:t>
              </a:r>
              <a:r>
                <a:rPr kumimoji="1" lang="ja-JP" altLang="en-US" sz="6600" b="1" dirty="0"/>
                <a:t>」および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「</a:t>
              </a:r>
              <a:r>
                <a:rPr kumimoji="1" lang="en-US" altLang="ja-JP" sz="6600" b="1" dirty="0"/>
                <a:t>VAR_H</a:t>
              </a:r>
              <a:r>
                <a:rPr kumimoji="1" lang="ja-JP" altLang="en-US" sz="6600" b="1" dirty="0"/>
                <a:t>」の定義なし</a:t>
              </a:r>
              <a:endParaRPr kumimoji="1" lang="ja-JP" altLang="en-US" sz="5400" b="1" dirty="0"/>
            </a:p>
          </p:txBody>
        </p:sp>
        <p:sp>
          <p:nvSpPr>
            <p:cNvPr id="42" name="吹き出し: 四角形 41">
              <a:extLst>
                <a:ext uri="{FF2B5EF4-FFF2-40B4-BE49-F238E27FC236}">
                  <a16:creationId xmlns:a16="http://schemas.microsoft.com/office/drawing/2014/main" id="{F7AC6920-0E99-421B-9BBF-45DED5C20EC4}"/>
                </a:ext>
              </a:extLst>
            </p:cNvPr>
            <p:cNvSpPr/>
            <p:nvPr/>
          </p:nvSpPr>
          <p:spPr>
            <a:xfrm>
              <a:off x="1448648" y="3446619"/>
              <a:ext cx="11502180" cy="5169752"/>
            </a:xfrm>
            <a:prstGeom prst="wedgeRectCallout">
              <a:avLst>
                <a:gd name="adj1" fmla="val -95491"/>
                <a:gd name="adj2" fmla="val 160445"/>
              </a:avLst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C6F351C2-7EAC-4FC1-8D24-CBCA9881DE24}"/>
                </a:ext>
              </a:extLst>
            </p:cNvPr>
            <p:cNvSpPr txBox="1"/>
            <p:nvPr/>
          </p:nvSpPr>
          <p:spPr>
            <a:xfrm>
              <a:off x="2263201" y="4031233"/>
              <a:ext cx="963287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b="1" dirty="0"/>
                <a:t>変数「</a:t>
              </a:r>
              <a:r>
                <a:rPr kumimoji="1" lang="en-US" altLang="ja-JP" sz="6600" b="1" dirty="0"/>
                <a:t>VAR_G</a:t>
              </a:r>
              <a:r>
                <a:rPr kumimoji="1" lang="ja-JP" altLang="en-US" sz="6600" b="1" dirty="0"/>
                <a:t>」には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具体値を付与せず実行</a:t>
              </a:r>
              <a:endParaRPr kumimoji="1" lang="en-US" altLang="ja-JP" sz="6600" b="1" dirty="0"/>
            </a:p>
            <a:p>
              <a:pPr algn="ctr"/>
              <a:r>
                <a:rPr kumimoji="1" lang="en-US" altLang="ja-JP" sz="6600" b="1" dirty="0"/>
                <a:t>=</a:t>
              </a:r>
            </a:p>
            <a:p>
              <a:pPr algn="ctr"/>
              <a:r>
                <a:rPr kumimoji="1" lang="en-US" altLang="ja-JP" sz="6600" b="1" dirty="0"/>
                <a:t>defined </a:t>
              </a:r>
              <a:r>
                <a:rPr kumimoji="1" lang="ja-JP" altLang="en-US" sz="6600" b="1" dirty="0"/>
                <a:t>→ </a:t>
              </a:r>
              <a:r>
                <a:rPr kumimoji="1" lang="en-US" altLang="ja-JP" sz="6600" b="1" dirty="0"/>
                <a:t>false</a:t>
              </a:r>
              <a:endParaRPr kumimoji="1" lang="ja-JP" altLang="en-US" sz="6600" b="1" dirty="0"/>
            </a:p>
          </p:txBody>
        </p:sp>
        <p:sp>
          <p:nvSpPr>
            <p:cNvPr id="37" name="吹き出し: 四角形 36">
              <a:extLst>
                <a:ext uri="{FF2B5EF4-FFF2-40B4-BE49-F238E27FC236}">
                  <a16:creationId xmlns:a16="http://schemas.microsoft.com/office/drawing/2014/main" id="{4B532651-19DA-47B0-8945-28DE7032D744}"/>
                </a:ext>
              </a:extLst>
            </p:cNvPr>
            <p:cNvSpPr/>
            <p:nvPr/>
          </p:nvSpPr>
          <p:spPr>
            <a:xfrm>
              <a:off x="-11670138" y="20278794"/>
              <a:ext cx="15508076" cy="4791872"/>
            </a:xfrm>
            <a:prstGeom prst="wedgeRectCallout">
              <a:avLst>
                <a:gd name="adj1" fmla="val -21334"/>
                <a:gd name="adj2" fmla="val -79591"/>
              </a:avLst>
            </a:prstGeom>
            <a:solidFill>
              <a:schemeClr val="bg1"/>
            </a:solidFill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56A8C230-5F1F-4296-836C-7B5467C4D6D8}"/>
                </a:ext>
              </a:extLst>
            </p:cNvPr>
            <p:cNvSpPr txBox="1"/>
            <p:nvPr/>
          </p:nvSpPr>
          <p:spPr>
            <a:xfrm>
              <a:off x="-11619534" y="20706440"/>
              <a:ext cx="1550807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b="1" dirty="0"/>
                <a:t>「</a:t>
              </a:r>
              <a:r>
                <a:rPr kumimoji="1" lang="en-US" altLang="ja-JP" sz="6600" b="1" dirty="0" err="1"/>
                <a:t>ita_readme</a:t>
              </a:r>
              <a:r>
                <a:rPr kumimoji="1" lang="ja-JP" altLang="en-US" sz="6600" b="1" dirty="0"/>
                <a:t>」で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変数「</a:t>
              </a:r>
              <a:r>
                <a:rPr kumimoji="1" lang="en-US" altLang="ja-JP" sz="6600" b="1" dirty="0"/>
                <a:t>VAR_G</a:t>
              </a:r>
              <a:r>
                <a:rPr kumimoji="1" lang="ja-JP" altLang="en-US" sz="6600" b="1" dirty="0"/>
                <a:t>」および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「</a:t>
              </a:r>
              <a:r>
                <a:rPr kumimoji="1" lang="en-US" altLang="ja-JP" sz="6600" b="1" dirty="0"/>
                <a:t>VAR_H</a:t>
              </a:r>
              <a:r>
                <a:rPr kumimoji="1" lang="ja-JP" altLang="en-US" sz="6600" b="1" dirty="0"/>
                <a:t>」を定義し</a:t>
              </a:r>
              <a:endParaRPr kumimoji="1" lang="en-US" altLang="ja-JP" sz="6600" b="1" dirty="0"/>
            </a:p>
            <a:p>
              <a:pPr algn="ctr"/>
              <a:r>
                <a:rPr kumimoji="1" lang="en-US" altLang="ja-JP" sz="6600" b="1" dirty="0"/>
                <a:t>ITA</a:t>
              </a:r>
              <a:r>
                <a:rPr kumimoji="1" lang="ja-JP" altLang="en-US" sz="6600" b="1" dirty="0"/>
                <a:t>の</a:t>
              </a:r>
              <a:r>
                <a:rPr kumimoji="1" lang="en-US" altLang="ja-JP" sz="6600" b="1" dirty="0"/>
                <a:t>CMDB</a:t>
              </a:r>
              <a:r>
                <a:rPr kumimoji="1" lang="ja-JP" altLang="en-US" sz="6600" b="1" dirty="0"/>
                <a:t>で扱えるようにする</a:t>
              </a:r>
              <a:endParaRPr kumimoji="1" lang="ja-JP" altLang="en-US" sz="5400" b="1" dirty="0"/>
            </a:p>
          </p:txBody>
        </p:sp>
        <p:sp>
          <p:nvSpPr>
            <p:cNvPr id="44" name="吹き出し: 四角形 43">
              <a:extLst>
                <a:ext uri="{FF2B5EF4-FFF2-40B4-BE49-F238E27FC236}">
                  <a16:creationId xmlns:a16="http://schemas.microsoft.com/office/drawing/2014/main" id="{A302BFF2-9FB0-4D25-820E-6EDDD593BADA}"/>
                </a:ext>
              </a:extLst>
            </p:cNvPr>
            <p:cNvSpPr/>
            <p:nvPr/>
          </p:nvSpPr>
          <p:spPr>
            <a:xfrm>
              <a:off x="32968273" y="13616082"/>
              <a:ext cx="11502180" cy="5169752"/>
            </a:xfrm>
            <a:prstGeom prst="wedgeRectCallout">
              <a:avLst>
                <a:gd name="adj1" fmla="val 32173"/>
                <a:gd name="adj2" fmla="val -190184"/>
              </a:avLst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ADE50E9E-5AC0-47CA-994A-E622744F0BF6}"/>
                </a:ext>
              </a:extLst>
            </p:cNvPr>
            <p:cNvSpPr txBox="1"/>
            <p:nvPr/>
          </p:nvSpPr>
          <p:spPr>
            <a:xfrm>
              <a:off x="33782826" y="14200696"/>
              <a:ext cx="963287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b="1" dirty="0"/>
                <a:t>変数「</a:t>
              </a:r>
              <a:r>
                <a:rPr kumimoji="1" lang="en-US" altLang="ja-JP" sz="6600" b="1" dirty="0"/>
                <a:t>VAR_H</a:t>
              </a:r>
              <a:r>
                <a:rPr kumimoji="1" lang="ja-JP" altLang="en-US" sz="6600" b="1" dirty="0"/>
                <a:t>」には</a:t>
              </a:r>
              <a:endParaRPr kumimoji="1" lang="en-US" altLang="ja-JP" sz="6600" b="1" dirty="0"/>
            </a:p>
            <a:p>
              <a:pPr algn="ctr"/>
              <a:r>
                <a:rPr kumimoji="1" lang="ja-JP" altLang="en-US" sz="6600" b="1" dirty="0"/>
                <a:t>具体値を付与して実行</a:t>
              </a:r>
              <a:endParaRPr kumimoji="1" lang="en-US" altLang="ja-JP" sz="6600" b="1" dirty="0"/>
            </a:p>
            <a:p>
              <a:pPr algn="ctr"/>
              <a:r>
                <a:rPr kumimoji="1" lang="en-US" altLang="ja-JP" sz="6600" b="1" dirty="0"/>
                <a:t>=</a:t>
              </a:r>
            </a:p>
            <a:p>
              <a:pPr algn="ctr"/>
              <a:r>
                <a:rPr kumimoji="1" lang="en-US" altLang="ja-JP" sz="6600" b="1" dirty="0"/>
                <a:t>defined </a:t>
              </a:r>
              <a:r>
                <a:rPr kumimoji="1" lang="ja-JP" altLang="en-US" sz="6600" b="1" dirty="0"/>
                <a:t>→ </a:t>
              </a:r>
              <a:r>
                <a:rPr kumimoji="1" lang="en-US" altLang="ja-JP" sz="6600" b="1" dirty="0"/>
                <a:t>true</a:t>
              </a:r>
              <a:endParaRPr kumimoji="1" lang="ja-JP" altLang="en-US" sz="6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156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13AC8CE-DBD8-469F-9DEA-210CB8A62AD6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03C780F-5EDF-4CA4-B891-626FB3498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81894"/>
              <a:ext cx="28871863" cy="16016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075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6FB0B5-543B-4D63-84F4-B2E03372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94"/>
            <a:ext cx="28871863" cy="160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1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BE152E1-92CB-46C8-9053-6546885F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B725E358-5377-40E2-A60F-810FE6AFEB5C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pic>
        <p:nvPicPr>
          <p:cNvPr id="26" name="図 25">
            <a:extLst>
              <a:ext uri="{FF2B5EF4-FFF2-40B4-BE49-F238E27FC236}">
                <a16:creationId xmlns:a16="http://schemas.microsoft.com/office/drawing/2014/main" id="{4E2E759F-7E68-4AE2-8810-7C8C3B81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752" y="2387643"/>
            <a:ext cx="5870957" cy="9242337"/>
          </a:xfrm>
          <a:prstGeom prst="rect">
            <a:avLst/>
          </a:prstGeom>
        </p:spPr>
      </p:pic>
      <p:sp>
        <p:nvSpPr>
          <p:cNvPr id="29" name="円柱 28">
            <a:extLst>
              <a:ext uri="{FF2B5EF4-FFF2-40B4-BE49-F238E27FC236}">
                <a16:creationId xmlns:a16="http://schemas.microsoft.com/office/drawing/2014/main" id="{F4764755-9681-4C56-8AD7-EDBD0494FEE6}"/>
              </a:ext>
            </a:extLst>
          </p:cNvPr>
          <p:cNvSpPr/>
          <p:nvPr/>
        </p:nvSpPr>
        <p:spPr>
          <a:xfrm>
            <a:off x="2781300" y="5486401"/>
            <a:ext cx="13296900" cy="155987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DCCF3DB0-BDDC-4890-BA6E-FD32ABFB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59" y="-4029806"/>
            <a:ext cx="15661981" cy="805961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B5B2E08-7D53-476E-95E6-C4E6107B9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06201" y="-4853741"/>
            <a:ext cx="11983593" cy="2608730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8F77F2A-0F23-49FA-AD69-7E2F7F2C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053006" y="12008284"/>
            <a:ext cx="11053006" cy="818154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6D69FD3C-C121-4E32-B8C5-821AD282A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53006" y="-2743200"/>
            <a:ext cx="11132261" cy="1409699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A548D059-F003-43D1-A9BA-EA78AA466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10416" y="-1012808"/>
            <a:ext cx="10047079" cy="1197735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DFA942CF-A30B-4AE8-870F-F22AB00C3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980019" y="350076"/>
            <a:ext cx="8986283" cy="10272650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06B449FC-A786-452A-B449-8060A3EBE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190519" y="1485900"/>
            <a:ext cx="7407282" cy="886156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3D24CC4-D369-40B2-B647-AC55C41E2FAD}"/>
              </a:ext>
            </a:extLst>
          </p:cNvPr>
          <p:cNvSpPr txBox="1"/>
          <p:nvPr/>
        </p:nvSpPr>
        <p:spPr>
          <a:xfrm>
            <a:off x="-11506200" y="-4624059"/>
            <a:ext cx="4417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/>
              <a:t>Zip</a:t>
            </a:r>
            <a:r>
              <a:rPr kumimoji="1" lang="ja-JP" altLang="en-US" sz="6000" dirty="0"/>
              <a:t>ファイル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A8681DE-77AF-4DCC-819B-ED7EB946A1AC}"/>
              </a:ext>
            </a:extLst>
          </p:cNvPr>
          <p:cNvSpPr txBox="1"/>
          <p:nvPr/>
        </p:nvSpPr>
        <p:spPr>
          <a:xfrm>
            <a:off x="-11053006" y="-2688716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/>
              <a:t> roles</a:t>
            </a:r>
            <a:endParaRPr kumimoji="1" lang="ja-JP" altLang="en-US" sz="6600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89A28B9-099E-428F-901A-C9FE58691076}"/>
              </a:ext>
            </a:extLst>
          </p:cNvPr>
          <p:cNvSpPr txBox="1"/>
          <p:nvPr/>
        </p:nvSpPr>
        <p:spPr>
          <a:xfrm>
            <a:off x="-10363678" y="-793031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/>
              <a:t> [</a:t>
            </a:r>
            <a:r>
              <a:rPr kumimoji="1" lang="ja-JP" altLang="en-US" sz="5400" dirty="0"/>
              <a:t>ロール名</a:t>
            </a:r>
            <a:r>
              <a:rPr kumimoji="1" lang="en-US" altLang="ja-JP" sz="5400" dirty="0"/>
              <a:t>]</a:t>
            </a:r>
            <a:endParaRPr kumimoji="1" lang="ja-JP" altLang="en-US" sz="5400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D6E1A6B-12B0-4C6F-9792-5F4B8EE27134}"/>
              </a:ext>
            </a:extLst>
          </p:cNvPr>
          <p:cNvSpPr txBox="1"/>
          <p:nvPr/>
        </p:nvSpPr>
        <p:spPr>
          <a:xfrm>
            <a:off x="-9895344" y="423731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/>
              <a:t> defaults</a:t>
            </a:r>
            <a:endParaRPr kumimoji="1" lang="ja-JP" altLang="en-US" sz="5400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D5774BCC-50C0-4318-8BCF-94BC806D5429}"/>
              </a:ext>
            </a:extLst>
          </p:cNvPr>
          <p:cNvSpPr txBox="1"/>
          <p:nvPr/>
        </p:nvSpPr>
        <p:spPr>
          <a:xfrm>
            <a:off x="-7326078" y="14279982"/>
            <a:ext cx="435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VAR_G:</a:t>
            </a:r>
          </a:p>
          <a:p>
            <a:r>
              <a:rPr kumimoji="1" lang="en-US" altLang="ja-JP" sz="6000" dirty="0"/>
              <a:t>VAR_H:</a:t>
            </a:r>
          </a:p>
          <a:p>
            <a:r>
              <a:rPr kumimoji="1" lang="en-US" altLang="ja-JP" sz="6000" dirty="0"/>
              <a:t>VAR_I:</a:t>
            </a:r>
          </a:p>
          <a:p>
            <a:r>
              <a:rPr kumimoji="1" lang="en-US" altLang="ja-JP" sz="6000" dirty="0"/>
              <a:t>VAR_J:</a:t>
            </a:r>
          </a:p>
          <a:p>
            <a:r>
              <a:rPr kumimoji="1" lang="en-US" altLang="ja-JP" sz="6000" dirty="0"/>
              <a:t>VAR_Y: []    </a:t>
            </a:r>
            <a:endParaRPr kumimoji="1" lang="ja-JP" altLang="en-US" sz="6000" dirty="0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6C2AEB6E-D7D3-4935-8E0D-21076FC887E8}"/>
              </a:ext>
            </a:extLst>
          </p:cNvPr>
          <p:cNvSpPr/>
          <p:nvPr/>
        </p:nvSpPr>
        <p:spPr>
          <a:xfrm>
            <a:off x="18777615" y="-4410567"/>
            <a:ext cx="11928931" cy="24334586"/>
          </a:xfrm>
          <a:prstGeom prst="flowChartProcess">
            <a:avLst/>
          </a:prstGeom>
          <a:solidFill>
            <a:srgbClr val="FFF9E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BEE6C2CA-C3BD-4F7A-A75C-F8768E94A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0115" y="-3097037"/>
            <a:ext cx="11363929" cy="14253683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E46F41A-B548-4469-B41A-6B219543C0DE}"/>
              </a:ext>
            </a:extLst>
          </p:cNvPr>
          <p:cNvSpPr txBox="1"/>
          <p:nvPr/>
        </p:nvSpPr>
        <p:spPr>
          <a:xfrm>
            <a:off x="-7326079" y="3173543"/>
            <a:ext cx="435427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600" dirty="0"/>
              <a:t>VAR_A: </a:t>
            </a:r>
            <a:r>
              <a:rPr kumimoji="1" lang="en-US" altLang="ja-JP" sz="5600" dirty="0" err="1"/>
              <a:t>aaa</a:t>
            </a:r>
            <a:endParaRPr kumimoji="1" lang="en-US" altLang="ja-JP" sz="5600" dirty="0"/>
          </a:p>
          <a:p>
            <a:r>
              <a:rPr kumimoji="1" lang="en-US" altLang="ja-JP" sz="5600" dirty="0"/>
              <a:t>VAR_B: </a:t>
            </a:r>
            <a:r>
              <a:rPr kumimoji="1" lang="en-US" altLang="ja-JP" sz="5600" dirty="0" err="1"/>
              <a:t>bbb</a:t>
            </a:r>
            <a:endParaRPr kumimoji="1" lang="en-US" altLang="ja-JP" sz="5600" dirty="0"/>
          </a:p>
          <a:p>
            <a:r>
              <a:rPr kumimoji="1" lang="en-US" altLang="ja-JP" sz="5600" dirty="0"/>
              <a:t>VAR_C: []</a:t>
            </a:r>
          </a:p>
          <a:p>
            <a:r>
              <a:rPr kumimoji="1" lang="en-US" altLang="ja-JP" sz="5600" dirty="0"/>
              <a:t>VAR_X: []</a:t>
            </a:r>
          </a:p>
          <a:p>
            <a:r>
              <a:rPr kumimoji="1" lang="en-US" altLang="ja-JP" sz="5600" dirty="0"/>
              <a:t>VAR_Y: 2222</a:t>
            </a:r>
          </a:p>
          <a:p>
            <a:r>
              <a:rPr kumimoji="1" lang="en-US" altLang="ja-JP" sz="5600" dirty="0"/>
              <a:t>hoge1: XYZ</a:t>
            </a:r>
          </a:p>
          <a:p>
            <a:r>
              <a:rPr kumimoji="1" lang="en-US" altLang="ja-JP" sz="5600" dirty="0"/>
              <a:t>hoge2: OPQ</a:t>
            </a:r>
          </a:p>
          <a:p>
            <a:r>
              <a:rPr kumimoji="1" lang="en-US" altLang="ja-JP" sz="5600" dirty="0"/>
              <a:t>hoge3: STU 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CC024F1-A88D-4715-B0F4-F0C4920B3D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992" y="-1640441"/>
            <a:ext cx="11363929" cy="1425368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2DDEB5-EA74-49E6-BBFD-37F9E71BA3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491" y="-1"/>
            <a:ext cx="7678880" cy="163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1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B725E358-5377-40E2-A60F-810FE6AFE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61608"/>
              </p:ext>
            </p:extLst>
          </p:nvPr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pic>
        <p:nvPicPr>
          <p:cNvPr id="22" name="図 21">
            <a:extLst>
              <a:ext uri="{FF2B5EF4-FFF2-40B4-BE49-F238E27FC236}">
                <a16:creationId xmlns:a16="http://schemas.microsoft.com/office/drawing/2014/main" id="{C8F77F2A-0F23-49FA-AD69-7E2F7F2C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3006" y="12008284"/>
            <a:ext cx="11053006" cy="818154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784BAE4-4C07-4AED-9D67-033BB6C8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510" y="-5580543"/>
            <a:ext cx="12911209" cy="275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9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/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2F192ED-77C0-416D-85C8-575CC5658595}"/>
              </a:ext>
            </a:extLst>
          </p:cNvPr>
          <p:cNvGrpSpPr/>
          <p:nvPr/>
        </p:nvGrpSpPr>
        <p:grpSpPr>
          <a:xfrm>
            <a:off x="-14420852" y="-7239001"/>
            <a:ext cx="59759850" cy="33255087"/>
            <a:chOff x="-14420852" y="-7239001"/>
            <a:chExt cx="59759850" cy="3325508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21ECD289-4B6C-4236-A900-3BFF3B1EABFA}"/>
                </a:ext>
              </a:extLst>
            </p:cNvPr>
            <p:cNvSpPr/>
            <p:nvPr/>
          </p:nvSpPr>
          <p:spPr>
            <a:xfrm>
              <a:off x="788756" y="-7239001"/>
              <a:ext cx="44550242" cy="12123997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処理 20">
              <a:extLst>
                <a:ext uri="{FF2B5EF4-FFF2-40B4-BE49-F238E27FC236}">
                  <a16:creationId xmlns:a16="http://schemas.microsoft.com/office/drawing/2014/main" id="{8BD26409-F3FA-4F37-86AF-F71C6247F660}"/>
                </a:ext>
              </a:extLst>
            </p:cNvPr>
            <p:cNvSpPr/>
            <p:nvPr/>
          </p:nvSpPr>
          <p:spPr>
            <a:xfrm>
              <a:off x="-11632227" y="-5464311"/>
              <a:ext cx="12362392" cy="26833724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ローチャート: 処理 21">
              <a:extLst>
                <a:ext uri="{FF2B5EF4-FFF2-40B4-BE49-F238E27FC236}">
                  <a16:creationId xmlns:a16="http://schemas.microsoft.com/office/drawing/2014/main" id="{86076F05-7472-4335-B9C2-87CAA6261873}"/>
                </a:ext>
              </a:extLst>
            </p:cNvPr>
            <p:cNvSpPr/>
            <p:nvPr/>
          </p:nvSpPr>
          <p:spPr>
            <a:xfrm>
              <a:off x="18015987" y="4884995"/>
              <a:ext cx="27323011" cy="21131091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処理 22">
              <a:extLst>
                <a:ext uri="{FF2B5EF4-FFF2-40B4-BE49-F238E27FC236}">
                  <a16:creationId xmlns:a16="http://schemas.microsoft.com/office/drawing/2014/main" id="{3A94E6BD-EFC2-42F1-93B8-5A2A9B9924F2}"/>
                </a:ext>
              </a:extLst>
            </p:cNvPr>
            <p:cNvSpPr/>
            <p:nvPr/>
          </p:nvSpPr>
          <p:spPr>
            <a:xfrm>
              <a:off x="-14420850" y="21559024"/>
              <a:ext cx="32436836" cy="4409409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処理 23">
              <a:extLst>
                <a:ext uri="{FF2B5EF4-FFF2-40B4-BE49-F238E27FC236}">
                  <a16:creationId xmlns:a16="http://schemas.microsoft.com/office/drawing/2014/main" id="{E02BC8D8-8032-4B1E-AC04-51C7A9734328}"/>
                </a:ext>
              </a:extLst>
            </p:cNvPr>
            <p:cNvSpPr/>
            <p:nvPr/>
          </p:nvSpPr>
          <p:spPr>
            <a:xfrm>
              <a:off x="-14420851" y="-7210517"/>
              <a:ext cx="15209606" cy="1717723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ローチャート: 処理 24">
              <a:extLst>
                <a:ext uri="{FF2B5EF4-FFF2-40B4-BE49-F238E27FC236}">
                  <a16:creationId xmlns:a16="http://schemas.microsoft.com/office/drawing/2014/main" id="{A3D7382D-A02F-40D5-94AA-9619F6D23764}"/>
                </a:ext>
              </a:extLst>
            </p:cNvPr>
            <p:cNvSpPr/>
            <p:nvPr/>
          </p:nvSpPr>
          <p:spPr>
            <a:xfrm>
              <a:off x="-14420852" y="-5492794"/>
              <a:ext cx="2669358" cy="27095253"/>
            </a:xfrm>
            <a:prstGeom prst="flowChartProcess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ローチャート: 処理 25">
              <a:extLst>
                <a:ext uri="{FF2B5EF4-FFF2-40B4-BE49-F238E27FC236}">
                  <a16:creationId xmlns:a16="http://schemas.microsoft.com/office/drawing/2014/main" id="{5887E7C6-F83B-4F12-9497-39190D255672}"/>
                </a:ext>
              </a:extLst>
            </p:cNvPr>
            <p:cNvSpPr/>
            <p:nvPr/>
          </p:nvSpPr>
          <p:spPr>
            <a:xfrm>
              <a:off x="915722" y="4944591"/>
              <a:ext cx="17100264" cy="16424822"/>
            </a:xfrm>
            <a:prstGeom prst="flowChartProcess">
              <a:avLst/>
            </a:prstGeom>
            <a:noFill/>
            <a:ln w="190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吹き出し: 四角形 26">
              <a:extLst>
                <a:ext uri="{FF2B5EF4-FFF2-40B4-BE49-F238E27FC236}">
                  <a16:creationId xmlns:a16="http://schemas.microsoft.com/office/drawing/2014/main" id="{B47B4114-498D-43ED-B5E0-69360C09894B}"/>
                </a:ext>
              </a:extLst>
            </p:cNvPr>
            <p:cNvSpPr/>
            <p:nvPr/>
          </p:nvSpPr>
          <p:spPr>
            <a:xfrm>
              <a:off x="669489" y="-5677342"/>
              <a:ext cx="11560611" cy="2777147"/>
            </a:xfrm>
            <a:prstGeom prst="wedgeRectCallout">
              <a:avLst>
                <a:gd name="adj1" fmla="val -59852"/>
                <a:gd name="adj2" fmla="val -11735"/>
              </a:avLst>
            </a:prstGeom>
            <a:solidFill>
              <a:schemeClr val="bg1"/>
            </a:solidFill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737C517-A0F9-4F15-80DC-33A25E473CDE}"/>
                </a:ext>
              </a:extLst>
            </p:cNvPr>
            <p:cNvSpPr txBox="1"/>
            <p:nvPr/>
          </p:nvSpPr>
          <p:spPr>
            <a:xfrm>
              <a:off x="669488" y="-5083517"/>
              <a:ext cx="115606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400" b="1" dirty="0"/>
                <a:t>変数名および変数の型を</a:t>
              </a:r>
              <a:endParaRPr kumimoji="1" lang="en-US" altLang="ja-JP" sz="5400" b="1" dirty="0"/>
            </a:p>
            <a:p>
              <a:pPr algn="ctr"/>
              <a:r>
                <a:rPr kumimoji="1" lang="en-US" altLang="ja-JP" sz="5400" b="1" dirty="0"/>
                <a:t>ITA</a:t>
              </a:r>
              <a:r>
                <a:rPr kumimoji="1" lang="ja-JP" altLang="en-US" sz="5400" b="1" dirty="0"/>
                <a:t>に認識させる</a:t>
              </a:r>
            </a:p>
          </p:txBody>
        </p:sp>
        <p:sp>
          <p:nvSpPr>
            <p:cNvPr id="29" name="吹き出し: 四角形 28">
              <a:extLst>
                <a:ext uri="{FF2B5EF4-FFF2-40B4-BE49-F238E27FC236}">
                  <a16:creationId xmlns:a16="http://schemas.microsoft.com/office/drawing/2014/main" id="{C95F9897-18D2-4F3B-861A-30FB92A07238}"/>
                </a:ext>
              </a:extLst>
            </p:cNvPr>
            <p:cNvSpPr/>
            <p:nvPr/>
          </p:nvSpPr>
          <p:spPr>
            <a:xfrm>
              <a:off x="17027306" y="5716937"/>
              <a:ext cx="14850180" cy="2777147"/>
            </a:xfrm>
            <a:prstGeom prst="wedgeRectCallout">
              <a:avLst>
                <a:gd name="adj1" fmla="val -59852"/>
                <a:gd name="adj2" fmla="val -11735"/>
              </a:avLst>
            </a:prstGeom>
            <a:solidFill>
              <a:schemeClr val="bg1"/>
            </a:solidFill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E174FBD-4966-41DC-88E2-0016DEA760FD}"/>
                </a:ext>
              </a:extLst>
            </p:cNvPr>
            <p:cNvSpPr txBox="1"/>
            <p:nvPr/>
          </p:nvSpPr>
          <p:spPr>
            <a:xfrm>
              <a:off x="17422209" y="6310762"/>
              <a:ext cx="138633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5400" b="1" dirty="0"/>
                <a:t>代入値管理機能</a:t>
              </a:r>
              <a:r>
                <a:rPr kumimoji="1" lang="en-US" altLang="ja-JP" sz="5400" b="1" dirty="0"/>
                <a:t>(</a:t>
              </a:r>
              <a:r>
                <a:rPr kumimoji="1" lang="ja-JP" altLang="en-US" sz="5400" b="1" dirty="0"/>
                <a:t>パラメータシート・</a:t>
              </a:r>
              <a:r>
                <a:rPr kumimoji="1" lang="en-US" altLang="ja-JP" sz="5400" b="1" dirty="0"/>
                <a:t>CMDB)</a:t>
              </a:r>
              <a:r>
                <a:rPr kumimoji="1" lang="ja-JP" altLang="en-US" sz="5400" b="1" dirty="0"/>
                <a:t>で具体値を指定する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781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2AE69BEA-B7C5-48A7-AF16-208B75A19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58021"/>
              </p:ext>
            </p:extLst>
          </p:nvPr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A1F837D-BE27-43A8-AECA-765ECF002A32}"/>
              </a:ext>
            </a:extLst>
          </p:cNvPr>
          <p:cNvGrpSpPr/>
          <p:nvPr/>
        </p:nvGrpSpPr>
        <p:grpSpPr>
          <a:xfrm>
            <a:off x="-11680908" y="-5339878"/>
            <a:ext cx="56681686" cy="26294563"/>
            <a:chOff x="-11680908" y="-5339878"/>
            <a:chExt cx="56681686" cy="2629456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FD5B061-0ACB-4542-B92B-A5EE5BA9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759" y="-4029806"/>
              <a:ext cx="15661981" cy="8059611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8E9434B-8618-45E3-ADCE-64DF1E76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487" y="1690416"/>
              <a:ext cx="5870957" cy="924233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165851-EA69-4008-8E6D-4DAEE4F4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809" y="5478295"/>
              <a:ext cx="13381880" cy="15308383"/>
            </a:xfrm>
            <a:prstGeom prst="rect">
              <a:avLst/>
            </a:prstGeom>
          </p:spPr>
        </p:pic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156A4487-A078-4241-B1C8-13647D3302FE}"/>
                </a:ext>
              </a:extLst>
            </p:cNvPr>
            <p:cNvSpPr/>
            <p:nvPr/>
          </p:nvSpPr>
          <p:spPr>
            <a:xfrm>
              <a:off x="458708" y="1761067"/>
              <a:ext cx="8839200" cy="5477932"/>
            </a:xfrm>
            <a:custGeom>
              <a:avLst/>
              <a:gdLst>
                <a:gd name="connsiteX0" fmla="*/ 0 w 8839200"/>
                <a:gd name="connsiteY0" fmla="*/ 4936157 h 4936157"/>
                <a:gd name="connsiteX1" fmla="*/ 6896100 w 8839200"/>
                <a:gd name="connsiteY1" fmla="*/ 21257 h 4936157"/>
                <a:gd name="connsiteX2" fmla="*/ 8839200 w 8839200"/>
                <a:gd name="connsiteY2" fmla="*/ 3488357 h 493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9200" h="4936157">
                  <a:moveTo>
                    <a:pt x="0" y="4936157"/>
                  </a:moveTo>
                  <a:cubicBezTo>
                    <a:pt x="2711450" y="2599357"/>
                    <a:pt x="5422900" y="262557"/>
                    <a:pt x="6896100" y="21257"/>
                  </a:cubicBezTo>
                  <a:cubicBezTo>
                    <a:pt x="8369300" y="-220043"/>
                    <a:pt x="8604250" y="1634157"/>
                    <a:pt x="8839200" y="3488357"/>
                  </a:cubicBezTo>
                </a:path>
              </a:pathLst>
            </a:custGeom>
            <a:noFill/>
            <a:ln w="190500"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7B663E-08B5-4396-B7C8-700487E150BF}"/>
                </a:ext>
              </a:extLst>
            </p:cNvPr>
            <p:cNvSpPr/>
            <p:nvPr/>
          </p:nvSpPr>
          <p:spPr>
            <a:xfrm>
              <a:off x="18773097" y="-4029806"/>
              <a:ext cx="12067033" cy="2497313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567E5D60-512D-4164-9AF7-FBE76EFE8C2E}"/>
                </a:ext>
              </a:extLst>
            </p:cNvPr>
            <p:cNvSpPr/>
            <p:nvPr/>
          </p:nvSpPr>
          <p:spPr>
            <a:xfrm>
              <a:off x="0" y="-494915"/>
              <a:ext cx="19392900" cy="19046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D4D3552-383E-4698-BC38-D11D355CFD88}"/>
                </a:ext>
              </a:extLst>
            </p:cNvPr>
            <p:cNvSpPr txBox="1"/>
            <p:nvPr/>
          </p:nvSpPr>
          <p:spPr>
            <a:xfrm>
              <a:off x="18773097" y="-5339878"/>
              <a:ext cx="78352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200" b="1" dirty="0"/>
                <a:t>実行ディレクトリ</a:t>
              </a: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E4D2C3-76E5-4556-B08C-ABD1F67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12570" y="-3233977"/>
              <a:ext cx="11105889" cy="1393002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F5785B7-1E0F-4E2B-A36D-E67CCD5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2900" y="10932753"/>
              <a:ext cx="11003271" cy="9853925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1CA7212-CC18-4E4D-9B03-01092DC7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9417" y="12375692"/>
              <a:ext cx="6790930" cy="810496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80E90556-BAD2-42E3-A2BF-C6A249BC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80908" y="-4940338"/>
              <a:ext cx="12139615" cy="25895023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981E45C2-00E9-40DD-A071-7E2E9A75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85509" y="957994"/>
              <a:ext cx="6415269" cy="11873036"/>
            </a:xfrm>
            <a:prstGeom prst="rect">
              <a:avLst/>
            </a:prstGeom>
          </p:spPr>
        </p:pic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D9E93FB4-45A5-42C6-88B2-2FF61C1C4806}"/>
                </a:ext>
              </a:extLst>
            </p:cNvPr>
            <p:cNvSpPr/>
            <p:nvPr/>
          </p:nvSpPr>
          <p:spPr>
            <a:xfrm>
              <a:off x="30441900" y="7757865"/>
              <a:ext cx="8343900" cy="190461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CC9D9CCD-52B3-40C0-B980-7ACF52679BFF}"/>
                </a:ext>
              </a:extLst>
            </p:cNvPr>
            <p:cNvSpPr/>
            <p:nvPr/>
          </p:nvSpPr>
          <p:spPr>
            <a:xfrm>
              <a:off x="10096500" y="1437516"/>
              <a:ext cx="11486889" cy="14983584"/>
            </a:xfrm>
            <a:custGeom>
              <a:avLst/>
              <a:gdLst>
                <a:gd name="connsiteX0" fmla="*/ 0 w 11353800"/>
                <a:gd name="connsiteY0" fmla="*/ 4005478 h 15016378"/>
                <a:gd name="connsiteX1" fmla="*/ 3695700 w 11353800"/>
                <a:gd name="connsiteY1" fmla="*/ 614578 h 15016378"/>
                <a:gd name="connsiteX2" fmla="*/ 11353800 w 11353800"/>
                <a:gd name="connsiteY2" fmla="*/ 15016378 h 15016378"/>
                <a:gd name="connsiteX0" fmla="*/ 0 w 11353800"/>
                <a:gd name="connsiteY0" fmla="*/ 3972684 h 14983584"/>
                <a:gd name="connsiteX1" fmla="*/ 4457700 w 11353800"/>
                <a:gd name="connsiteY1" fmla="*/ 619884 h 14983584"/>
                <a:gd name="connsiteX2" fmla="*/ 11353800 w 11353800"/>
                <a:gd name="connsiteY2" fmla="*/ 14983584 h 14983584"/>
                <a:gd name="connsiteX0" fmla="*/ 0 w 11587503"/>
                <a:gd name="connsiteY0" fmla="*/ 3972684 h 14983584"/>
                <a:gd name="connsiteX1" fmla="*/ 4457700 w 11587503"/>
                <a:gd name="connsiteY1" fmla="*/ 619884 h 14983584"/>
                <a:gd name="connsiteX2" fmla="*/ 11587503 w 11587503"/>
                <a:gd name="connsiteY2" fmla="*/ 14983584 h 14983584"/>
                <a:gd name="connsiteX0" fmla="*/ 0 w 11743305"/>
                <a:gd name="connsiteY0" fmla="*/ 3972684 h 14983584"/>
                <a:gd name="connsiteX1" fmla="*/ 4457700 w 11743305"/>
                <a:gd name="connsiteY1" fmla="*/ 619884 h 14983584"/>
                <a:gd name="connsiteX2" fmla="*/ 11743305 w 11743305"/>
                <a:gd name="connsiteY2" fmla="*/ 14983584 h 1498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3305" h="14983584">
                  <a:moveTo>
                    <a:pt x="0" y="3972684"/>
                  </a:moveTo>
                  <a:cubicBezTo>
                    <a:pt x="901700" y="1359659"/>
                    <a:pt x="2565400" y="-1215266"/>
                    <a:pt x="4457700" y="619884"/>
                  </a:cubicBezTo>
                  <a:cubicBezTo>
                    <a:pt x="6350000" y="2455034"/>
                    <a:pt x="8860405" y="8700259"/>
                    <a:pt x="11743305" y="14983584"/>
                  </a:cubicBezTo>
                </a:path>
              </a:pathLst>
            </a:custGeom>
            <a:noFill/>
            <a:ln w="1905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9817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B725E358-5377-40E2-A60F-810FE6AFE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947706"/>
              </p:ext>
            </p:extLst>
          </p:nvPr>
        </p:nvGraphicFramePr>
        <p:xfrm>
          <a:off x="-14420850" y="-7239000"/>
          <a:ext cx="59759849" cy="3314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288">
                  <a:extLst>
                    <a:ext uri="{9D8B030D-6E8A-4147-A177-3AD203B41FA5}">
                      <a16:colId xmlns:a16="http://schemas.microsoft.com/office/drawing/2014/main" val="14293941"/>
                    </a:ext>
                  </a:extLst>
                </a:gridCol>
                <a:gridCol w="12735193">
                  <a:extLst>
                    <a:ext uri="{9D8B030D-6E8A-4147-A177-3AD203B41FA5}">
                      <a16:colId xmlns:a16="http://schemas.microsoft.com/office/drawing/2014/main" val="1259012356"/>
                    </a:ext>
                  </a:extLst>
                </a:gridCol>
                <a:gridCol w="17229511">
                  <a:extLst>
                    <a:ext uri="{9D8B030D-6E8A-4147-A177-3AD203B41FA5}">
                      <a16:colId xmlns:a16="http://schemas.microsoft.com/office/drawing/2014/main" val="534437617"/>
                    </a:ext>
                  </a:extLst>
                </a:gridCol>
                <a:gridCol w="13284623">
                  <a:extLst>
                    <a:ext uri="{9D8B030D-6E8A-4147-A177-3AD203B41FA5}">
                      <a16:colId xmlns:a16="http://schemas.microsoft.com/office/drawing/2014/main" val="2593463049"/>
                    </a:ext>
                  </a:extLst>
                </a:gridCol>
                <a:gridCol w="6674235">
                  <a:extLst>
                    <a:ext uri="{9D8B030D-6E8A-4147-A177-3AD203B41FA5}">
                      <a16:colId xmlns:a16="http://schemas.microsoft.com/office/drawing/2014/main" val="2451905071"/>
                    </a:ext>
                  </a:extLst>
                </a:gridCol>
                <a:gridCol w="7238999">
                  <a:extLst>
                    <a:ext uri="{9D8B030D-6E8A-4147-A177-3AD203B41FA5}">
                      <a16:colId xmlns:a16="http://schemas.microsoft.com/office/drawing/2014/main" val="2881482322"/>
                    </a:ext>
                  </a:extLst>
                </a:gridCol>
              </a:tblGrid>
              <a:tr h="1634307"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playbook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ITA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投入データ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600" dirty="0">
                          <a:solidFill>
                            <a:schemeClr val="bg1"/>
                          </a:solidFill>
                        </a:rPr>
                        <a:t>ansible</a:t>
                      </a:r>
                      <a:endParaRPr kumimoji="1" lang="ja-JP" altLang="en-US" sz="9600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600" dirty="0">
                          <a:solidFill>
                            <a:schemeClr val="bg1"/>
                          </a:solidFill>
                        </a:rPr>
                        <a:t>実行結果</a:t>
                      </a:r>
                    </a:p>
                  </a:txBody>
                  <a:tcPr marL="333968" marR="333968" marT="166985" marB="166985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87491"/>
                  </a:ext>
                </a:extLst>
              </a:tr>
              <a:tr h="27054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700" b="1" dirty="0">
                          <a:solidFill>
                            <a:schemeClr val="bg1"/>
                          </a:solidFill>
                        </a:rPr>
                        <a:t>実行データ内訳</a:t>
                      </a:r>
                      <a:endParaRPr kumimoji="1" lang="en-US" altLang="ja-JP" sz="8700" b="1" dirty="0">
                        <a:solidFill>
                          <a:schemeClr val="bg1"/>
                        </a:solidFill>
                      </a:endParaRPr>
                    </a:p>
                  </a:txBody>
                  <a:tcPr marL="333968" marR="333968" marT="166985" marB="166985" vert="eaVert" anchor="ctr"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6600" dirty="0"/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4216652514"/>
                  </a:ext>
                </a:extLst>
              </a:tr>
              <a:tr h="42958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作業者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①アップロード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②編集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③実行</a:t>
                      </a:r>
                    </a:p>
                  </a:txBody>
                  <a:tcPr marL="333968" marR="333968" marT="166985" marB="166985"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21653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④結果確認</a:t>
                      </a:r>
                    </a:p>
                  </a:txBody>
                  <a:tcPr marL="333968" marR="333968" marT="166985" marB="166985"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6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33968" marR="333968" marT="166985" marB="166985" anchor="ctr"/>
                </a:tc>
                <a:extLst>
                  <a:ext uri="{0D108BD9-81ED-4DB2-BD59-A6C34878D82A}">
                    <a16:rowId xmlns:a16="http://schemas.microsoft.com/office/drawing/2014/main" val="720747105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470A37B9-C57E-4F2C-BFE3-C845AA75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59" y="-4029806"/>
            <a:ext cx="15661981" cy="805961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E2EA31F-A92D-4CAF-B579-70EC8270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487" y="1690416"/>
            <a:ext cx="5870957" cy="92423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045F67C-54A4-4447-A428-33EB604A8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809" y="5478295"/>
            <a:ext cx="13381880" cy="15308383"/>
          </a:xfrm>
          <a:prstGeom prst="rect">
            <a:avLst/>
          </a:prstGeom>
        </p:spPr>
      </p:pic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FA94E77A-ACC3-4437-BB41-EAFD5012DF4C}"/>
              </a:ext>
            </a:extLst>
          </p:cNvPr>
          <p:cNvSpPr/>
          <p:nvPr/>
        </p:nvSpPr>
        <p:spPr>
          <a:xfrm>
            <a:off x="458708" y="1761067"/>
            <a:ext cx="8839200" cy="5477932"/>
          </a:xfrm>
          <a:custGeom>
            <a:avLst/>
            <a:gdLst>
              <a:gd name="connsiteX0" fmla="*/ 0 w 8839200"/>
              <a:gd name="connsiteY0" fmla="*/ 4936157 h 4936157"/>
              <a:gd name="connsiteX1" fmla="*/ 6896100 w 8839200"/>
              <a:gd name="connsiteY1" fmla="*/ 21257 h 4936157"/>
              <a:gd name="connsiteX2" fmla="*/ 8839200 w 8839200"/>
              <a:gd name="connsiteY2" fmla="*/ 3488357 h 493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0" h="4936157">
                <a:moveTo>
                  <a:pt x="0" y="4936157"/>
                </a:moveTo>
                <a:cubicBezTo>
                  <a:pt x="2711450" y="2599357"/>
                  <a:pt x="5422900" y="262557"/>
                  <a:pt x="6896100" y="21257"/>
                </a:cubicBezTo>
                <a:cubicBezTo>
                  <a:pt x="8369300" y="-220043"/>
                  <a:pt x="8604250" y="1634157"/>
                  <a:pt x="8839200" y="3488357"/>
                </a:cubicBezTo>
              </a:path>
            </a:pathLst>
          </a:custGeom>
          <a:noFill/>
          <a:ln w="190500"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4B76C1-F807-4495-AD64-0EEA19CB4CCC}"/>
              </a:ext>
            </a:extLst>
          </p:cNvPr>
          <p:cNvSpPr/>
          <p:nvPr/>
        </p:nvSpPr>
        <p:spPr>
          <a:xfrm>
            <a:off x="18773097" y="-4029806"/>
            <a:ext cx="12067033" cy="249731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EAF50E48-F313-478B-9080-DD9FCDEB6679}"/>
              </a:ext>
            </a:extLst>
          </p:cNvPr>
          <p:cNvSpPr/>
          <p:nvPr/>
        </p:nvSpPr>
        <p:spPr>
          <a:xfrm>
            <a:off x="0" y="-494915"/>
            <a:ext cx="19392900" cy="19046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19B00C-84D2-4122-8EBB-7A7E89969A28}"/>
              </a:ext>
            </a:extLst>
          </p:cNvPr>
          <p:cNvSpPr txBox="1"/>
          <p:nvPr/>
        </p:nvSpPr>
        <p:spPr>
          <a:xfrm>
            <a:off x="18773097" y="-5339878"/>
            <a:ext cx="7835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b="1" dirty="0"/>
              <a:t>実行ディレクトリ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C24B57E-4155-44B7-96E9-55CCB738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570" y="-3233977"/>
            <a:ext cx="11105889" cy="1393002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403AA5-94D0-4AB9-BD13-F24DADD7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2900" y="10932753"/>
            <a:ext cx="11003271" cy="98539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73E1AE9-B239-4FC0-8193-E69A2996A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9417" y="12375692"/>
            <a:ext cx="6790930" cy="810496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B461D82D-514B-43D3-AB21-C46FAB79B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680908" y="-4940338"/>
            <a:ext cx="12139615" cy="2589502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8144ABE-3CE3-4797-9924-319D20113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5509" y="957994"/>
            <a:ext cx="6415269" cy="11873036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793CE6CC-8CEA-4D30-85EB-80B814392E8C}"/>
              </a:ext>
            </a:extLst>
          </p:cNvPr>
          <p:cNvSpPr/>
          <p:nvPr/>
        </p:nvSpPr>
        <p:spPr>
          <a:xfrm>
            <a:off x="30441900" y="7757865"/>
            <a:ext cx="8343900" cy="190461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3BC0C950-AF94-4ABA-849B-6E834D91F481}"/>
              </a:ext>
            </a:extLst>
          </p:cNvPr>
          <p:cNvSpPr/>
          <p:nvPr/>
        </p:nvSpPr>
        <p:spPr>
          <a:xfrm>
            <a:off x="10096500" y="1437516"/>
            <a:ext cx="11486889" cy="14983584"/>
          </a:xfrm>
          <a:custGeom>
            <a:avLst/>
            <a:gdLst>
              <a:gd name="connsiteX0" fmla="*/ 0 w 11353800"/>
              <a:gd name="connsiteY0" fmla="*/ 4005478 h 15016378"/>
              <a:gd name="connsiteX1" fmla="*/ 3695700 w 11353800"/>
              <a:gd name="connsiteY1" fmla="*/ 614578 h 15016378"/>
              <a:gd name="connsiteX2" fmla="*/ 11353800 w 11353800"/>
              <a:gd name="connsiteY2" fmla="*/ 15016378 h 15016378"/>
              <a:gd name="connsiteX0" fmla="*/ 0 w 11353800"/>
              <a:gd name="connsiteY0" fmla="*/ 3972684 h 14983584"/>
              <a:gd name="connsiteX1" fmla="*/ 4457700 w 11353800"/>
              <a:gd name="connsiteY1" fmla="*/ 619884 h 14983584"/>
              <a:gd name="connsiteX2" fmla="*/ 11353800 w 11353800"/>
              <a:gd name="connsiteY2" fmla="*/ 14983584 h 14983584"/>
              <a:gd name="connsiteX0" fmla="*/ 0 w 11587503"/>
              <a:gd name="connsiteY0" fmla="*/ 3972684 h 14983584"/>
              <a:gd name="connsiteX1" fmla="*/ 4457700 w 11587503"/>
              <a:gd name="connsiteY1" fmla="*/ 619884 h 14983584"/>
              <a:gd name="connsiteX2" fmla="*/ 11587503 w 11587503"/>
              <a:gd name="connsiteY2" fmla="*/ 14983584 h 14983584"/>
              <a:gd name="connsiteX0" fmla="*/ 0 w 11743305"/>
              <a:gd name="connsiteY0" fmla="*/ 3972684 h 14983584"/>
              <a:gd name="connsiteX1" fmla="*/ 4457700 w 11743305"/>
              <a:gd name="connsiteY1" fmla="*/ 619884 h 14983584"/>
              <a:gd name="connsiteX2" fmla="*/ 11743305 w 11743305"/>
              <a:gd name="connsiteY2" fmla="*/ 14983584 h 1498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3305" h="14983584">
                <a:moveTo>
                  <a:pt x="0" y="3972684"/>
                </a:moveTo>
                <a:cubicBezTo>
                  <a:pt x="901700" y="1359659"/>
                  <a:pt x="2565400" y="-1215266"/>
                  <a:pt x="4457700" y="619884"/>
                </a:cubicBezTo>
                <a:cubicBezTo>
                  <a:pt x="6350000" y="2455034"/>
                  <a:pt x="8860405" y="8700259"/>
                  <a:pt x="11743305" y="14983584"/>
                </a:cubicBezTo>
              </a:path>
            </a:pathLst>
          </a:custGeom>
          <a:noFill/>
          <a:ln w="1905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9469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29FDBE-7EA0-4901-9B6B-5D7A995F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97"/>
            <a:ext cx="28871863" cy="162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91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EDA6F32-4071-416F-857E-AD64A82C8F19}"/>
              </a:ext>
            </a:extLst>
          </p:cNvPr>
          <p:cNvSpPr/>
          <p:nvPr/>
        </p:nvSpPr>
        <p:spPr>
          <a:xfrm>
            <a:off x="21932888" y="1485900"/>
            <a:ext cx="6057900" cy="100965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8E8ABE7-161C-480B-A842-DAB1C0828187}"/>
              </a:ext>
            </a:extLst>
          </p:cNvPr>
          <p:cNvGrpSpPr/>
          <p:nvPr/>
        </p:nvGrpSpPr>
        <p:grpSpPr>
          <a:xfrm>
            <a:off x="881075" y="1214437"/>
            <a:ext cx="10940861" cy="8120063"/>
            <a:chOff x="881075" y="1214437"/>
            <a:chExt cx="10940861" cy="6975475"/>
          </a:xfrm>
        </p:grpSpPr>
        <p:sp>
          <p:nvSpPr>
            <p:cNvPr id="4" name="四角形: 1 つの角を切り取る 3">
              <a:extLst>
                <a:ext uri="{FF2B5EF4-FFF2-40B4-BE49-F238E27FC236}">
                  <a16:creationId xmlns:a16="http://schemas.microsoft.com/office/drawing/2014/main" id="{71C204D6-6BE4-4379-843F-219432282FE1}"/>
                </a:ext>
              </a:extLst>
            </p:cNvPr>
            <p:cNvSpPr/>
            <p:nvPr/>
          </p:nvSpPr>
          <p:spPr>
            <a:xfrm rot="10800000" flipH="1">
              <a:off x="881075" y="1214437"/>
              <a:ext cx="10934700" cy="6975475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2685FE7-8C80-44CA-B306-4B9AA21337A3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13E2686C-AF58-4FE3-B4EA-9DD651159998}"/>
                </a:ext>
              </a:extLst>
            </p:cNvPr>
            <p:cNvSpPr/>
            <p:nvPr/>
          </p:nvSpPr>
          <p:spPr>
            <a:xfrm rot="18900717">
              <a:off x="9922668" y="7038899"/>
              <a:ext cx="1899268" cy="672769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3A921D-ED22-45F3-B656-08DFE5EA2B2F}"/>
              </a:ext>
            </a:extLst>
          </p:cNvPr>
          <p:cNvSpPr/>
          <p:nvPr/>
        </p:nvSpPr>
        <p:spPr>
          <a:xfrm>
            <a:off x="13812049" y="1485900"/>
            <a:ext cx="6478096" cy="1203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D52597-CB5B-406D-8239-18C166075AE4}"/>
              </a:ext>
            </a:extLst>
          </p:cNvPr>
          <p:cNvSpPr txBox="1"/>
          <p:nvPr/>
        </p:nvSpPr>
        <p:spPr>
          <a:xfrm>
            <a:off x="15281608" y="3665526"/>
            <a:ext cx="435427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err="1"/>
              <a:t>VAR_A:aaa</a:t>
            </a:r>
            <a:endParaRPr kumimoji="1" lang="en-US" altLang="ja-JP" sz="6000" dirty="0"/>
          </a:p>
          <a:p>
            <a:r>
              <a:rPr kumimoji="1" lang="en-US" altLang="ja-JP" sz="6000" dirty="0" err="1"/>
              <a:t>VAR_B:bbb</a:t>
            </a:r>
            <a:endParaRPr kumimoji="1" lang="en-US" altLang="ja-JP" sz="6000" dirty="0"/>
          </a:p>
          <a:p>
            <a:r>
              <a:rPr kumimoji="1" lang="en-US" altLang="ja-JP" sz="6000" dirty="0"/>
              <a:t>VAR_C:[]</a:t>
            </a:r>
          </a:p>
          <a:p>
            <a:r>
              <a:rPr kumimoji="1" lang="en-US" altLang="ja-JP" sz="6000" dirty="0" err="1"/>
              <a:t>VAR_H:kkk</a:t>
            </a:r>
            <a:endParaRPr kumimoji="1" lang="en-US" altLang="ja-JP" sz="6000" dirty="0"/>
          </a:p>
          <a:p>
            <a:r>
              <a:rPr kumimoji="1" lang="en-US" altLang="ja-JP" sz="6000" dirty="0" err="1"/>
              <a:t>VAR_X:sss</a:t>
            </a:r>
            <a:endParaRPr kumimoji="1" lang="en-US" altLang="ja-JP" sz="6000" dirty="0"/>
          </a:p>
          <a:p>
            <a:r>
              <a:rPr kumimoji="1" lang="en-US" altLang="ja-JP" sz="6000" dirty="0"/>
              <a:t>VAR_Y:</a:t>
            </a:r>
          </a:p>
          <a:p>
            <a:r>
              <a:rPr kumimoji="1" lang="en-US" altLang="ja-JP" sz="6000" dirty="0"/>
              <a:t>     - 1234</a:t>
            </a:r>
          </a:p>
          <a:p>
            <a:r>
              <a:rPr kumimoji="1" lang="en-US" altLang="ja-JP" sz="6000" dirty="0"/>
              <a:t>     - 5678</a:t>
            </a:r>
          </a:p>
          <a:p>
            <a:r>
              <a:rPr kumimoji="1" lang="en-US" altLang="ja-JP" sz="6000" dirty="0"/>
              <a:t>    </a:t>
            </a:r>
            <a:endParaRPr kumimoji="1" lang="ja-JP" altLang="en-US" sz="6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2C58023-73D6-40C2-AB6B-1FD08303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086" y="1818920"/>
            <a:ext cx="6535478" cy="1209551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D786A23-D2D6-4469-816E-9F462599BA40}"/>
              </a:ext>
            </a:extLst>
          </p:cNvPr>
          <p:cNvSpPr/>
          <p:nvPr/>
        </p:nvSpPr>
        <p:spPr>
          <a:xfrm>
            <a:off x="4693507" y="2170112"/>
            <a:ext cx="6478096" cy="1203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F90B20-EABF-4713-821C-B1C176D14B72}"/>
              </a:ext>
            </a:extLst>
          </p:cNvPr>
          <p:cNvSpPr txBox="1"/>
          <p:nvPr/>
        </p:nvSpPr>
        <p:spPr>
          <a:xfrm>
            <a:off x="5957526" y="3037423"/>
            <a:ext cx="435427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VAR_A: </a:t>
            </a:r>
            <a:r>
              <a:rPr kumimoji="1" lang="en-US" altLang="ja-JP" sz="6000" dirty="0" err="1"/>
              <a:t>aaa</a:t>
            </a:r>
            <a:endParaRPr kumimoji="1" lang="en-US" altLang="ja-JP" sz="6000" dirty="0"/>
          </a:p>
          <a:p>
            <a:r>
              <a:rPr kumimoji="1" lang="en-US" altLang="ja-JP" sz="6000" dirty="0"/>
              <a:t>VAR_B: xxx</a:t>
            </a:r>
          </a:p>
          <a:p>
            <a:r>
              <a:rPr kumimoji="1" lang="en-US" altLang="ja-JP" sz="6000" dirty="0"/>
              <a:t>VAR_C: []</a:t>
            </a:r>
          </a:p>
          <a:p>
            <a:r>
              <a:rPr kumimoji="1" lang="en-US" altLang="ja-JP" sz="6000" dirty="0"/>
              <a:t>VAR_H: </a:t>
            </a:r>
            <a:r>
              <a:rPr kumimoji="1" lang="en-US" altLang="ja-JP" sz="6000" dirty="0" err="1"/>
              <a:t>kkk</a:t>
            </a:r>
            <a:endParaRPr kumimoji="1" lang="en-US" altLang="ja-JP" sz="6000" dirty="0"/>
          </a:p>
          <a:p>
            <a:r>
              <a:rPr kumimoji="1" lang="en-US" altLang="ja-JP" sz="6000" dirty="0"/>
              <a:t>VAR_X: </a:t>
            </a:r>
            <a:r>
              <a:rPr kumimoji="1" lang="en-US" altLang="ja-JP" sz="6000" dirty="0" err="1"/>
              <a:t>sss</a:t>
            </a:r>
            <a:endParaRPr kumimoji="1" lang="en-US" altLang="ja-JP" sz="6000" dirty="0"/>
          </a:p>
          <a:p>
            <a:r>
              <a:rPr kumimoji="1" lang="en-US" altLang="ja-JP" sz="6000" dirty="0"/>
              <a:t>VAR_Y:</a:t>
            </a:r>
          </a:p>
          <a:p>
            <a:r>
              <a:rPr kumimoji="1" lang="en-US" altLang="ja-JP" sz="6000" dirty="0"/>
              <a:t>     - 1234</a:t>
            </a:r>
          </a:p>
          <a:p>
            <a:r>
              <a:rPr kumimoji="1" lang="en-US" altLang="ja-JP" sz="6000" dirty="0"/>
              <a:t>     - 5678</a:t>
            </a:r>
          </a:p>
          <a:p>
            <a:r>
              <a:rPr kumimoji="1" lang="en-US" altLang="ja-JP" sz="6000" dirty="0"/>
              <a:t>hoge1: PPP</a:t>
            </a:r>
          </a:p>
          <a:p>
            <a:r>
              <a:rPr kumimoji="1" lang="en-US" altLang="ja-JP" sz="6000" dirty="0"/>
              <a:t>hoge2: QQQ</a:t>
            </a:r>
          </a:p>
          <a:p>
            <a:r>
              <a:rPr kumimoji="1" lang="en-US" altLang="ja-JP" sz="6000" dirty="0"/>
              <a:t>hoge3: STU</a:t>
            </a:r>
          </a:p>
          <a:p>
            <a:r>
              <a:rPr kumimoji="1" lang="en-US" altLang="ja-JP" sz="6000" dirty="0"/>
              <a:t>    </a:t>
            </a:r>
            <a:endParaRPr kumimoji="1" lang="ja-JP" altLang="en-US" sz="6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F6A1E2-4046-4C94-A809-BED6D3E1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192" y="2142156"/>
            <a:ext cx="6535478" cy="1209551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434C0C0-0184-4B62-8935-2A1C334B0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592" y="2294556"/>
            <a:ext cx="6535478" cy="120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4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459A04-BA4F-4A42-9438-86D99D76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59" y="865263"/>
            <a:ext cx="10985944" cy="702929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EF4665-CF19-4802-A2AA-6E0FE153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970" y="1581493"/>
            <a:ext cx="11004234" cy="8187638"/>
          </a:xfrm>
          <a:prstGeom prst="rect">
            <a:avLst/>
          </a:prstGeom>
        </p:spPr>
      </p:pic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D6BCDB8F-9A13-474C-B938-6C929116830C}"/>
              </a:ext>
            </a:extLst>
          </p:cNvPr>
          <p:cNvSpPr/>
          <p:nvPr/>
        </p:nvSpPr>
        <p:spPr>
          <a:xfrm>
            <a:off x="18777615" y="-3516137"/>
            <a:ext cx="11928931" cy="24737836"/>
          </a:xfrm>
          <a:prstGeom prst="flowChartProcess">
            <a:avLst/>
          </a:prstGeom>
          <a:solidFill>
            <a:srgbClr val="FFF9E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EBAEE74-F90D-4C57-9E06-4EA82B04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0115" y="-3516137"/>
            <a:ext cx="11363929" cy="142536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014B92-E7FD-4412-BA37-10C06612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0335" y="10879018"/>
            <a:ext cx="11223709" cy="1000440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7DD062-E2A8-41F5-98EB-AF3AFC670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8548" y="12642416"/>
            <a:ext cx="7407282" cy="793158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E482552-F4B5-4697-A6BE-E9F2B4954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6902" y="-1"/>
            <a:ext cx="7918057" cy="163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6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B15C46D-E211-463E-9CF9-6461FD5BAE62}"/>
              </a:ext>
            </a:extLst>
          </p:cNvPr>
          <p:cNvGrpSpPr/>
          <p:nvPr/>
        </p:nvGrpSpPr>
        <p:grpSpPr>
          <a:xfrm>
            <a:off x="15480041" y="1252537"/>
            <a:ext cx="11010395" cy="8120063"/>
            <a:chOff x="12241541" y="1138237"/>
            <a:chExt cx="11010395" cy="812006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A744BB2E-A839-4516-B522-BDD0B23D2725}"/>
                </a:ext>
              </a:extLst>
            </p:cNvPr>
            <p:cNvGrpSpPr/>
            <p:nvPr/>
          </p:nvGrpSpPr>
          <p:grpSpPr>
            <a:xfrm>
              <a:off x="12311075" y="1138237"/>
              <a:ext cx="10940861" cy="8120063"/>
              <a:chOff x="881075" y="1214437"/>
              <a:chExt cx="10940861" cy="6975475"/>
            </a:xfrm>
          </p:grpSpPr>
          <p:sp>
            <p:nvSpPr>
              <p:cNvPr id="4" name="四角形: 1 つの角を切り取る 3">
                <a:extLst>
                  <a:ext uri="{FF2B5EF4-FFF2-40B4-BE49-F238E27FC236}">
                    <a16:creationId xmlns:a16="http://schemas.microsoft.com/office/drawing/2014/main" id="{973684C0-AF29-43C9-BE02-ACC85362BF56}"/>
                  </a:ext>
                </a:extLst>
              </p:cNvPr>
              <p:cNvSpPr/>
              <p:nvPr/>
            </p:nvSpPr>
            <p:spPr>
              <a:xfrm rot="10800000" flipH="1">
                <a:off x="881075" y="1214437"/>
                <a:ext cx="10934700" cy="6975475"/>
              </a:xfrm>
              <a:prstGeom prst="snip1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C30348C-E6D5-4087-A062-3ABC1AFCCD80}"/>
                  </a:ext>
                </a:extLst>
              </p:cNvPr>
              <p:cNvSpPr/>
              <p:nvPr/>
            </p:nvSpPr>
            <p:spPr>
              <a:xfrm>
                <a:off x="881075" y="1214437"/>
                <a:ext cx="10934700" cy="11842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二等辺三角形 5">
                <a:extLst>
                  <a:ext uri="{FF2B5EF4-FFF2-40B4-BE49-F238E27FC236}">
                    <a16:creationId xmlns:a16="http://schemas.microsoft.com/office/drawing/2014/main" id="{9DA4BA3E-0650-4ABF-A164-D1BE36C676F1}"/>
                  </a:ext>
                </a:extLst>
              </p:cNvPr>
              <p:cNvSpPr/>
              <p:nvPr/>
            </p:nvSpPr>
            <p:spPr>
              <a:xfrm rot="18900717">
                <a:off x="9922668" y="7038899"/>
                <a:ext cx="1899268" cy="672769"/>
              </a:xfrm>
              <a:prstGeom prst="triangle">
                <a:avLst>
                  <a:gd name="adj" fmla="val 46812"/>
                </a:avLst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D2622FF7-7BE9-436C-8F0B-7F3825CF2C51}"/>
                </a:ext>
              </a:extLst>
            </p:cNvPr>
            <p:cNvSpPr txBox="1"/>
            <p:nvPr/>
          </p:nvSpPr>
          <p:spPr>
            <a:xfrm>
              <a:off x="12241541" y="1319705"/>
              <a:ext cx="110042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6000" dirty="0" err="1"/>
                <a:t>ita_readme</a:t>
              </a:r>
              <a:r>
                <a:rPr kumimoji="1" lang="en-US" altLang="ja-JP" sz="6000" dirty="0"/>
                <a:t>_[</a:t>
              </a:r>
              <a:r>
                <a:rPr kumimoji="1" lang="ja-JP" altLang="en-US" sz="6000" dirty="0"/>
                <a:t>ロール名</a:t>
              </a:r>
              <a:r>
                <a:rPr kumimoji="1" lang="en-US" altLang="ja-JP" sz="6000" dirty="0"/>
                <a:t>].</a:t>
              </a:r>
              <a:r>
                <a:rPr kumimoji="1" lang="en-US" altLang="ja-JP" sz="6000" dirty="0" err="1"/>
                <a:t>yml</a:t>
              </a:r>
              <a:endParaRPr kumimoji="1" lang="ja-JP" altLang="en-US" sz="6000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0D10FAB4-DAD1-4074-B6DB-DFD9325C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23" y="6004141"/>
            <a:ext cx="11053006" cy="81815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EDC8C49-2C13-4D16-929F-DD7D5487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94" y="578284"/>
            <a:ext cx="11053006" cy="818154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5D515A-214B-4FAD-BB08-F57F5E349C98}"/>
              </a:ext>
            </a:extLst>
          </p:cNvPr>
          <p:cNvSpPr txBox="1"/>
          <p:nvPr/>
        </p:nvSpPr>
        <p:spPr>
          <a:xfrm>
            <a:off x="5056422" y="2849982"/>
            <a:ext cx="435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VAR_G:</a:t>
            </a:r>
          </a:p>
          <a:p>
            <a:r>
              <a:rPr kumimoji="1" lang="en-US" altLang="ja-JP" sz="6000" dirty="0"/>
              <a:t>VAR_H:</a:t>
            </a:r>
          </a:p>
          <a:p>
            <a:r>
              <a:rPr kumimoji="1" lang="en-US" altLang="ja-JP" sz="6000" dirty="0"/>
              <a:t>VAR_I:</a:t>
            </a:r>
          </a:p>
          <a:p>
            <a:r>
              <a:rPr kumimoji="1" lang="en-US" altLang="ja-JP" sz="6000" dirty="0"/>
              <a:t>VAR_J:</a:t>
            </a:r>
          </a:p>
          <a:p>
            <a:r>
              <a:rPr kumimoji="1" lang="en-US" altLang="ja-JP" sz="6000" dirty="0"/>
              <a:t>VAR_Y: []    </a:t>
            </a:r>
            <a:endParaRPr kumimoji="1" lang="ja-JP" altLang="en-US" sz="60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E9BB4BE-6770-496E-82FE-32DDAE32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905" y="7540625"/>
            <a:ext cx="11053006" cy="81815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066FC97-D574-45DA-9F4C-6A6119102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428" y="4099141"/>
            <a:ext cx="11053006" cy="81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0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柱 3">
            <a:extLst>
              <a:ext uri="{FF2B5EF4-FFF2-40B4-BE49-F238E27FC236}">
                <a16:creationId xmlns:a16="http://schemas.microsoft.com/office/drawing/2014/main" id="{0CAACB32-D1D0-4D2B-AC20-1602A7F62AD3}"/>
              </a:ext>
            </a:extLst>
          </p:cNvPr>
          <p:cNvSpPr/>
          <p:nvPr/>
        </p:nvSpPr>
        <p:spPr>
          <a:xfrm>
            <a:off x="723900" y="390525"/>
            <a:ext cx="13296900" cy="155987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柱 4">
            <a:extLst>
              <a:ext uri="{FF2B5EF4-FFF2-40B4-BE49-F238E27FC236}">
                <a16:creationId xmlns:a16="http://schemas.microsoft.com/office/drawing/2014/main" id="{9CFEAF8B-5447-473D-895E-DA5A365635E0}"/>
              </a:ext>
            </a:extLst>
          </p:cNvPr>
          <p:cNvSpPr/>
          <p:nvPr/>
        </p:nvSpPr>
        <p:spPr>
          <a:xfrm>
            <a:off x="14851064" y="390525"/>
            <a:ext cx="13296900" cy="155987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777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柱 3">
            <a:extLst>
              <a:ext uri="{FF2B5EF4-FFF2-40B4-BE49-F238E27FC236}">
                <a16:creationId xmlns:a16="http://schemas.microsoft.com/office/drawing/2014/main" id="{0CAACB32-D1D0-4D2B-AC20-1602A7F62AD3}"/>
              </a:ext>
            </a:extLst>
          </p:cNvPr>
          <p:cNvSpPr/>
          <p:nvPr/>
        </p:nvSpPr>
        <p:spPr>
          <a:xfrm>
            <a:off x="723900" y="761999"/>
            <a:ext cx="13296900" cy="15227299"/>
          </a:xfrm>
          <a:prstGeom prst="can">
            <a:avLst>
              <a:gd name="adj" fmla="val 2815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柱 4">
            <a:extLst>
              <a:ext uri="{FF2B5EF4-FFF2-40B4-BE49-F238E27FC236}">
                <a16:creationId xmlns:a16="http://schemas.microsoft.com/office/drawing/2014/main" id="{9CFEAF8B-5447-473D-895E-DA5A365635E0}"/>
              </a:ext>
            </a:extLst>
          </p:cNvPr>
          <p:cNvSpPr/>
          <p:nvPr/>
        </p:nvSpPr>
        <p:spPr>
          <a:xfrm>
            <a:off x="14851064" y="390525"/>
            <a:ext cx="13296900" cy="155987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48060BE9-740F-4F86-B786-EC83E1F62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165577"/>
              </p:ext>
            </p:extLst>
          </p:nvPr>
        </p:nvGraphicFramePr>
        <p:xfrm>
          <a:off x="723900" y="4537808"/>
          <a:ext cx="13296900" cy="944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1">
                  <a:extLst>
                    <a:ext uri="{9D8B030D-6E8A-4147-A177-3AD203B41FA5}">
                      <a16:colId xmlns:a16="http://schemas.microsoft.com/office/drawing/2014/main" val="3615592429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923152303"/>
                    </a:ext>
                  </a:extLst>
                </a:gridCol>
                <a:gridCol w="3962399">
                  <a:extLst>
                    <a:ext uri="{9D8B030D-6E8A-4147-A177-3AD203B41FA5}">
                      <a16:colId xmlns:a16="http://schemas.microsoft.com/office/drawing/2014/main" val="4278718766"/>
                    </a:ext>
                  </a:extLst>
                </a:gridCol>
              </a:tblGrid>
              <a:tr h="20915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5400" b="0" dirty="0">
                          <a:solidFill>
                            <a:schemeClr val="tx1"/>
                          </a:solidFill>
                        </a:rPr>
                        <a:t>変数名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5400" b="0" dirty="0">
                          <a:solidFill>
                            <a:schemeClr val="tx1"/>
                          </a:solidFill>
                        </a:rPr>
                        <a:t>具体値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5400" b="0" dirty="0">
                          <a:solidFill>
                            <a:schemeClr val="tx1"/>
                          </a:solidFill>
                        </a:rPr>
                        <a:t>代入順序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079434"/>
                  </a:ext>
                </a:extLst>
              </a:tr>
              <a:tr h="14456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b="0" dirty="0"/>
                        <a:t>VAR_B</a:t>
                      </a:r>
                      <a:endParaRPr kumimoji="1" lang="ja-JP" altLang="en-US" sz="54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xxx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5400" b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211296"/>
                  </a:ext>
                </a:extLst>
              </a:tr>
              <a:tr h="14456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b="0" dirty="0"/>
                        <a:t>VAR_H</a:t>
                      </a:r>
                      <a:endParaRPr kumimoji="1" lang="ja-JP" altLang="en-US" sz="54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</a:t>
                      </a:r>
                      <a:r>
                        <a:rPr kumimoji="1" lang="en-US" altLang="ja-JP" sz="5400" b="0" dirty="0" err="1"/>
                        <a:t>kkk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621074"/>
                  </a:ext>
                </a:extLst>
              </a:tr>
              <a:tr h="14456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b="0" dirty="0"/>
                        <a:t>VAR_X</a:t>
                      </a:r>
                      <a:endParaRPr kumimoji="1" lang="ja-JP" altLang="en-US" sz="54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</a:t>
                      </a:r>
                      <a:r>
                        <a:rPr kumimoji="1" lang="en-US" altLang="ja-JP" sz="5400" b="0" dirty="0" err="1"/>
                        <a:t>sss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56477"/>
                  </a:ext>
                </a:extLst>
              </a:tr>
              <a:tr h="156856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b="0" dirty="0"/>
                        <a:t>VAR_Y</a:t>
                      </a:r>
                      <a:endParaRPr kumimoji="1" lang="ja-JP" altLang="en-US" sz="54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1234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1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757917"/>
                  </a:ext>
                </a:extLst>
              </a:tr>
              <a:tr h="14456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5400" b="0" dirty="0"/>
                        <a:t>VAR_Y</a:t>
                      </a:r>
                      <a:endParaRPr kumimoji="1" lang="ja-JP" altLang="en-US" sz="54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5678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5400" b="0" dirty="0"/>
                        <a:t>  2</a:t>
                      </a:r>
                      <a:endParaRPr kumimoji="1" lang="ja-JP" altLang="en-US" sz="54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37258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C7A5F3-CB80-4984-9266-7469E51EE010}"/>
              </a:ext>
            </a:extLst>
          </p:cNvPr>
          <p:cNvSpPr txBox="1"/>
          <p:nvPr/>
        </p:nvSpPr>
        <p:spPr>
          <a:xfrm>
            <a:off x="2560985" y="1559558"/>
            <a:ext cx="9622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/>
              <a:t>代入値管理機能</a:t>
            </a:r>
            <a:endParaRPr kumimoji="1" lang="en-US" altLang="ja-JP" sz="6000" dirty="0"/>
          </a:p>
          <a:p>
            <a:pPr algn="ctr"/>
            <a:r>
              <a:rPr kumimoji="1" lang="en-US" altLang="ja-JP" sz="6000" dirty="0"/>
              <a:t>(</a:t>
            </a:r>
            <a:r>
              <a:rPr kumimoji="1" lang="ja-JP" altLang="en-US" sz="6000" dirty="0"/>
              <a:t>パラメータシート・</a:t>
            </a:r>
            <a:r>
              <a:rPr kumimoji="1" lang="en-US" altLang="ja-JP" sz="6000" dirty="0"/>
              <a:t>CMDB)</a:t>
            </a:r>
            <a:endParaRPr kumimoji="1" lang="ja-JP" altLang="en-US" sz="6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48AF5E5-2ECD-4F48-9783-55EE8F25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330" y="721456"/>
            <a:ext cx="13381880" cy="153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柱 3">
            <a:extLst>
              <a:ext uri="{FF2B5EF4-FFF2-40B4-BE49-F238E27FC236}">
                <a16:creationId xmlns:a16="http://schemas.microsoft.com/office/drawing/2014/main" id="{0CAACB32-D1D0-4D2B-AC20-1602A7F62AD3}"/>
              </a:ext>
            </a:extLst>
          </p:cNvPr>
          <p:cNvSpPr/>
          <p:nvPr/>
        </p:nvSpPr>
        <p:spPr>
          <a:xfrm>
            <a:off x="723900" y="761999"/>
            <a:ext cx="13296900" cy="15227299"/>
          </a:xfrm>
          <a:prstGeom prst="can">
            <a:avLst>
              <a:gd name="adj" fmla="val 2815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柱 4">
            <a:extLst>
              <a:ext uri="{FF2B5EF4-FFF2-40B4-BE49-F238E27FC236}">
                <a16:creationId xmlns:a16="http://schemas.microsoft.com/office/drawing/2014/main" id="{9CFEAF8B-5447-473D-895E-DA5A365635E0}"/>
              </a:ext>
            </a:extLst>
          </p:cNvPr>
          <p:cNvSpPr/>
          <p:nvPr/>
        </p:nvSpPr>
        <p:spPr>
          <a:xfrm>
            <a:off x="14851064" y="390525"/>
            <a:ext cx="13296900" cy="155987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48060BE9-740F-4F86-B786-EC83E1F62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39527"/>
              </p:ext>
            </p:extLst>
          </p:nvPr>
        </p:nvGraphicFramePr>
        <p:xfrm>
          <a:off x="910010" y="4469029"/>
          <a:ext cx="12924677" cy="1054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9518">
                  <a:extLst>
                    <a:ext uri="{9D8B030D-6E8A-4147-A177-3AD203B41FA5}">
                      <a16:colId xmlns:a16="http://schemas.microsoft.com/office/drawing/2014/main" val="3615592429"/>
                    </a:ext>
                  </a:extLst>
                </a:gridCol>
                <a:gridCol w="4073680">
                  <a:extLst>
                    <a:ext uri="{9D8B030D-6E8A-4147-A177-3AD203B41FA5}">
                      <a16:colId xmlns:a16="http://schemas.microsoft.com/office/drawing/2014/main" val="3923152303"/>
                    </a:ext>
                  </a:extLst>
                </a:gridCol>
                <a:gridCol w="3851479">
                  <a:extLst>
                    <a:ext uri="{9D8B030D-6E8A-4147-A177-3AD203B41FA5}">
                      <a16:colId xmlns:a16="http://schemas.microsoft.com/office/drawing/2014/main" val="4278718766"/>
                    </a:ext>
                  </a:extLst>
                </a:gridCol>
              </a:tblGrid>
              <a:tr h="150471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b="0" dirty="0">
                          <a:solidFill>
                            <a:schemeClr val="tx1"/>
                          </a:solidFill>
                        </a:rPr>
                        <a:t>変数名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b="0" dirty="0">
                          <a:solidFill>
                            <a:schemeClr val="tx1"/>
                          </a:solidFill>
                        </a:rPr>
                        <a:t>具体値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b="0" dirty="0">
                          <a:solidFill>
                            <a:schemeClr val="tx1"/>
                          </a:solidFill>
                        </a:rPr>
                        <a:t>代入順序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079434"/>
                  </a:ext>
                </a:extLst>
              </a:tr>
              <a:tr h="12789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VAR_B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xxx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6000" b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211296"/>
                  </a:ext>
                </a:extLst>
              </a:tr>
              <a:tr h="12789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VAR_H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</a:t>
                      </a:r>
                      <a:r>
                        <a:rPr kumimoji="1" lang="en-US" altLang="ja-JP" sz="6000" b="0" dirty="0" err="1"/>
                        <a:t>kkk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621074"/>
                  </a:ext>
                </a:extLst>
              </a:tr>
              <a:tr h="12789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VAR_X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</a:t>
                      </a:r>
                      <a:r>
                        <a:rPr kumimoji="1" lang="en-US" altLang="ja-JP" sz="6000" b="0" dirty="0" err="1"/>
                        <a:t>sss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56477"/>
                  </a:ext>
                </a:extLst>
              </a:tr>
              <a:tr h="13876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VAR_Y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1234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1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757917"/>
                  </a:ext>
                </a:extLst>
              </a:tr>
              <a:tr h="12789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VAR_Y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5678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2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372589"/>
                  </a:ext>
                </a:extLst>
              </a:tr>
              <a:tr h="126288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hoge1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6000" b="0" dirty="0"/>
                        <a:t>  </a:t>
                      </a:r>
                      <a:r>
                        <a:rPr kumimoji="1" lang="en-US" altLang="ja-JP" sz="6000" b="0" dirty="0"/>
                        <a:t>PPP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847103"/>
                  </a:ext>
                </a:extLst>
              </a:tr>
              <a:tr h="12789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0" b="0" dirty="0"/>
                        <a:t>hoge2</a:t>
                      </a:r>
                      <a:endParaRPr kumimoji="1" lang="ja-JP" altLang="en-US" sz="6000" b="0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6000" b="0" dirty="0"/>
                        <a:t>  QQQ</a:t>
                      </a:r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6000" b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98722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C7A5F3-CB80-4984-9266-7469E51EE010}"/>
              </a:ext>
            </a:extLst>
          </p:cNvPr>
          <p:cNvSpPr txBox="1"/>
          <p:nvPr/>
        </p:nvSpPr>
        <p:spPr>
          <a:xfrm>
            <a:off x="2560985" y="1559558"/>
            <a:ext cx="9622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/>
              <a:t>代入値管理機能</a:t>
            </a:r>
            <a:endParaRPr kumimoji="1" lang="en-US" altLang="ja-JP" sz="6000" dirty="0"/>
          </a:p>
          <a:p>
            <a:pPr algn="ctr"/>
            <a:r>
              <a:rPr kumimoji="1" lang="en-US" altLang="ja-JP" sz="6000" dirty="0"/>
              <a:t>(</a:t>
            </a:r>
            <a:r>
              <a:rPr kumimoji="1" lang="ja-JP" altLang="en-US" sz="6000" dirty="0"/>
              <a:t>パラメータシート・</a:t>
            </a:r>
            <a:r>
              <a:rPr kumimoji="1" lang="en-US" altLang="ja-JP" sz="6000" dirty="0"/>
              <a:t>CMDB)</a:t>
            </a:r>
            <a:endParaRPr kumimoji="1" lang="ja-JP" altLang="en-US" sz="6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1DD6AF6-8889-4321-8AE4-07F078F9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931" y="761999"/>
            <a:ext cx="13381880" cy="153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3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FE0326-936E-48BB-8B8B-81496E5E51C8}"/>
              </a:ext>
            </a:extLst>
          </p:cNvPr>
          <p:cNvSpPr/>
          <p:nvPr/>
        </p:nvSpPr>
        <p:spPr>
          <a:xfrm>
            <a:off x="3352800" y="1638300"/>
            <a:ext cx="7391400" cy="132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14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3509382-8D7E-4E9F-BF66-1F133CDA722D}"/>
              </a:ext>
            </a:extLst>
          </p:cNvPr>
          <p:cNvGrpSpPr/>
          <p:nvPr/>
        </p:nvGrpSpPr>
        <p:grpSpPr>
          <a:xfrm>
            <a:off x="-1" y="68597"/>
            <a:ext cx="28871863" cy="16242630"/>
            <a:chOff x="-1" y="68597"/>
            <a:chExt cx="28871863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5892D65-5E30-44FE-9E5A-61C4BD64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55387"/>
              <a:ext cx="28871863" cy="1606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477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4E2DE53-BFF0-4A72-8027-94FD16431AC9}"/>
              </a:ext>
            </a:extLst>
          </p:cNvPr>
          <p:cNvSpPr/>
          <p:nvPr/>
        </p:nvSpPr>
        <p:spPr>
          <a:xfrm>
            <a:off x="1752599" y="2228850"/>
            <a:ext cx="6057900" cy="100965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C61154-B06F-43A3-8E79-C43173A55685}"/>
              </a:ext>
            </a:extLst>
          </p:cNvPr>
          <p:cNvSpPr/>
          <p:nvPr/>
        </p:nvSpPr>
        <p:spPr>
          <a:xfrm>
            <a:off x="22326599" y="1066800"/>
            <a:ext cx="5867401" cy="923925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>
                <a:solidFill>
                  <a:schemeClr val="accent1">
                    <a:lumMod val="50000"/>
                  </a:schemeClr>
                </a:solidFill>
              </a:rPr>
              <a:t>ansible</a:t>
            </a:r>
          </a:p>
          <a:p>
            <a:pPr algn="ctr"/>
            <a:endParaRPr kumimoji="1" lang="en-US" altLang="ja-JP" sz="8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kumimoji="1" lang="en-US" altLang="ja-JP" sz="8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kumimoji="1" lang="ja-JP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460D81E-5F05-4730-8CEA-D2E68E63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152" y="5054643"/>
            <a:ext cx="5870957" cy="92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BF02B69-A80B-44AD-BF71-D719194FAB8E}"/>
              </a:ext>
            </a:extLst>
          </p:cNvPr>
          <p:cNvSpPr/>
          <p:nvPr/>
        </p:nvSpPr>
        <p:spPr>
          <a:xfrm>
            <a:off x="876298" y="625518"/>
            <a:ext cx="15659101" cy="806128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0" b="1" dirty="0" err="1">
                <a:solidFill>
                  <a:schemeClr val="accent1">
                    <a:lumMod val="50000"/>
                  </a:schemeClr>
                </a:solidFill>
              </a:rPr>
              <a:t>Exastro</a:t>
            </a:r>
            <a:endParaRPr kumimoji="1" lang="en-US" altLang="ja-JP" sz="8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8000" b="1" dirty="0">
                <a:solidFill>
                  <a:schemeClr val="accent1">
                    <a:lumMod val="50000"/>
                  </a:schemeClr>
                </a:solidFill>
              </a:rPr>
              <a:t>IT Automation</a:t>
            </a:r>
          </a:p>
          <a:p>
            <a:pPr algn="ctr"/>
            <a:endParaRPr kumimoji="1" lang="en-US" altLang="ja-JP" sz="8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kumimoji="1" lang="en-US" altLang="ja-JP" sz="8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kumimoji="1" lang="ja-JP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E8DE809-A032-42CD-A1C6-6A1A0D81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88" y="6750906"/>
            <a:ext cx="15655885" cy="80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52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7FF50E6-6E5A-40E7-90EE-7475DEEA59AE}"/>
              </a:ext>
            </a:extLst>
          </p:cNvPr>
          <p:cNvGrpSpPr/>
          <p:nvPr/>
        </p:nvGrpSpPr>
        <p:grpSpPr>
          <a:xfrm>
            <a:off x="8839200" y="1875503"/>
            <a:ext cx="10744200" cy="13516897"/>
            <a:chOff x="8839200" y="1875503"/>
            <a:chExt cx="10744200" cy="13516897"/>
          </a:xfrm>
        </p:grpSpPr>
        <p:sp>
          <p:nvSpPr>
            <p:cNvPr id="4" name="フローチャート: 処理 3">
              <a:extLst>
                <a:ext uri="{FF2B5EF4-FFF2-40B4-BE49-F238E27FC236}">
                  <a16:creationId xmlns:a16="http://schemas.microsoft.com/office/drawing/2014/main" id="{AEA91541-338A-4C66-8790-60AF4631A968}"/>
                </a:ext>
              </a:extLst>
            </p:cNvPr>
            <p:cNvSpPr/>
            <p:nvPr/>
          </p:nvSpPr>
          <p:spPr>
            <a:xfrm>
              <a:off x="8839200" y="1875503"/>
              <a:ext cx="3886200" cy="3733800"/>
            </a:xfrm>
            <a:prstGeom prst="flowChartProcess">
              <a:avLst/>
            </a:prstGeom>
            <a:solidFill>
              <a:srgbClr val="FFF9E7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フローチャート: 処理 1">
              <a:extLst>
                <a:ext uri="{FF2B5EF4-FFF2-40B4-BE49-F238E27FC236}">
                  <a16:creationId xmlns:a16="http://schemas.microsoft.com/office/drawing/2014/main" id="{6E432698-01F7-44FB-AB1A-77400490BF89}"/>
                </a:ext>
              </a:extLst>
            </p:cNvPr>
            <p:cNvSpPr/>
            <p:nvPr/>
          </p:nvSpPr>
          <p:spPr>
            <a:xfrm>
              <a:off x="8839200" y="2743200"/>
              <a:ext cx="10744200" cy="12649200"/>
            </a:xfrm>
            <a:prstGeom prst="flowChartProcess">
              <a:avLst/>
            </a:prstGeom>
            <a:solidFill>
              <a:srgbClr val="FFF9E7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E81B7D41-5B03-4167-B968-60F9CE81B993}"/>
                </a:ext>
              </a:extLst>
            </p:cNvPr>
            <p:cNvSpPr/>
            <p:nvPr/>
          </p:nvSpPr>
          <p:spPr>
            <a:xfrm>
              <a:off x="8856300" y="2433484"/>
              <a:ext cx="3852000" cy="619432"/>
            </a:xfrm>
            <a:prstGeom prst="flowChartProcess">
              <a:avLst/>
            </a:prstGeom>
            <a:solidFill>
              <a:srgbClr val="FF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217E8183-12AD-4D0E-8618-A57E7BA1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2" y="1413620"/>
            <a:ext cx="10784759" cy="135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69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DAAED29-AF3A-4C2D-A9C0-A210F89F4A98}"/>
              </a:ext>
            </a:extLst>
          </p:cNvPr>
          <p:cNvGrpSpPr/>
          <p:nvPr/>
        </p:nvGrpSpPr>
        <p:grpSpPr>
          <a:xfrm>
            <a:off x="491668" y="-3733801"/>
            <a:ext cx="11928931" cy="25707669"/>
            <a:chOff x="8839200" y="2029467"/>
            <a:chExt cx="10744200" cy="13362933"/>
          </a:xfrm>
        </p:grpSpPr>
        <p:sp>
          <p:nvSpPr>
            <p:cNvPr id="3" name="フローチャート: 処理 2">
              <a:extLst>
                <a:ext uri="{FF2B5EF4-FFF2-40B4-BE49-F238E27FC236}">
                  <a16:creationId xmlns:a16="http://schemas.microsoft.com/office/drawing/2014/main" id="{1CE19C98-7BE1-47E3-AC4E-9A22329221A3}"/>
                </a:ext>
              </a:extLst>
            </p:cNvPr>
            <p:cNvSpPr/>
            <p:nvPr/>
          </p:nvSpPr>
          <p:spPr>
            <a:xfrm>
              <a:off x="8839200" y="2029467"/>
              <a:ext cx="3886200" cy="3579835"/>
            </a:xfrm>
            <a:prstGeom prst="flowChartProcess">
              <a:avLst/>
            </a:prstGeom>
            <a:solidFill>
              <a:srgbClr val="FFF9E7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ローチャート: 処理 3">
              <a:extLst>
                <a:ext uri="{FF2B5EF4-FFF2-40B4-BE49-F238E27FC236}">
                  <a16:creationId xmlns:a16="http://schemas.microsoft.com/office/drawing/2014/main" id="{65284463-7AB6-499E-8677-25591D178107}"/>
                </a:ext>
              </a:extLst>
            </p:cNvPr>
            <p:cNvSpPr/>
            <p:nvPr/>
          </p:nvSpPr>
          <p:spPr>
            <a:xfrm>
              <a:off x="8839200" y="2743200"/>
              <a:ext cx="10744200" cy="12649200"/>
            </a:xfrm>
            <a:prstGeom prst="flowChartProcess">
              <a:avLst/>
            </a:prstGeom>
            <a:solidFill>
              <a:srgbClr val="FFF9E7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1987ABAC-C4EB-46A0-B37B-E3B192B178CE}"/>
                </a:ext>
              </a:extLst>
            </p:cNvPr>
            <p:cNvSpPr/>
            <p:nvPr/>
          </p:nvSpPr>
          <p:spPr>
            <a:xfrm>
              <a:off x="8864936" y="2433484"/>
              <a:ext cx="3835233" cy="619432"/>
            </a:xfrm>
            <a:prstGeom prst="flowChartProcess">
              <a:avLst/>
            </a:prstGeom>
            <a:solidFill>
              <a:srgbClr val="FFF9E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315E2DD8-5425-4223-B729-45870F11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997" y="-1764885"/>
            <a:ext cx="7614468" cy="163798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0D0D386-426D-45DD-ABA5-5D8204A3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465" y="-290350"/>
            <a:ext cx="7678880" cy="163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20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4DDD7B7-C2C2-41B8-8DD8-CE90C46D1F07}"/>
              </a:ext>
            </a:extLst>
          </p:cNvPr>
          <p:cNvGrpSpPr/>
          <p:nvPr/>
        </p:nvGrpSpPr>
        <p:grpSpPr>
          <a:xfrm>
            <a:off x="530283" y="1591943"/>
            <a:ext cx="11053007" cy="13792201"/>
            <a:chOff x="530283" y="1591943"/>
            <a:chExt cx="11053007" cy="13792201"/>
          </a:xfrm>
        </p:grpSpPr>
        <p:sp>
          <p:nvSpPr>
            <p:cNvPr id="9" name="フローチャート: 処理 8">
              <a:extLst>
                <a:ext uri="{FF2B5EF4-FFF2-40B4-BE49-F238E27FC236}">
                  <a16:creationId xmlns:a16="http://schemas.microsoft.com/office/drawing/2014/main" id="{30AC5D7C-D823-42F0-9220-FD69491FABC9}"/>
                </a:ext>
              </a:extLst>
            </p:cNvPr>
            <p:cNvSpPr/>
            <p:nvPr/>
          </p:nvSpPr>
          <p:spPr>
            <a:xfrm>
              <a:off x="530283" y="1591943"/>
              <a:ext cx="4991475" cy="6886902"/>
            </a:xfrm>
            <a:prstGeom prst="flowChartProcess">
              <a:avLst/>
            </a:prstGeom>
            <a:solidFill>
              <a:srgbClr val="FFF9E7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処理 9">
              <a:extLst>
                <a:ext uri="{FF2B5EF4-FFF2-40B4-BE49-F238E27FC236}">
                  <a16:creationId xmlns:a16="http://schemas.microsoft.com/office/drawing/2014/main" id="{3B4CFF7C-1F89-4ECD-9F73-06B9A112957A}"/>
                </a:ext>
              </a:extLst>
            </p:cNvPr>
            <p:cNvSpPr/>
            <p:nvPr/>
          </p:nvSpPr>
          <p:spPr>
            <a:xfrm>
              <a:off x="530284" y="2965026"/>
              <a:ext cx="11053006" cy="12419118"/>
            </a:xfrm>
            <a:prstGeom prst="flowChartProcess">
              <a:avLst/>
            </a:prstGeom>
            <a:solidFill>
              <a:srgbClr val="FFF9E7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ローチャート: 処理 10">
              <a:extLst>
                <a:ext uri="{FF2B5EF4-FFF2-40B4-BE49-F238E27FC236}">
                  <a16:creationId xmlns:a16="http://schemas.microsoft.com/office/drawing/2014/main" id="{0D7772B0-8DC6-477C-87C7-2B6CF4C06A83}"/>
                </a:ext>
              </a:extLst>
            </p:cNvPr>
            <p:cNvSpPr/>
            <p:nvPr/>
          </p:nvSpPr>
          <p:spPr>
            <a:xfrm>
              <a:off x="561696" y="2369193"/>
              <a:ext cx="4928647" cy="1191666"/>
            </a:xfrm>
            <a:prstGeom prst="flowChartProcess">
              <a:avLst/>
            </a:prstGeom>
            <a:solidFill>
              <a:srgbClr val="FFF9E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82B0EFEB-B50C-4DCF-B5A8-B6C8C4AE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550" y="1264256"/>
            <a:ext cx="11107875" cy="138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25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90084999-4022-4100-A18B-4A2C26F7DD5C}"/>
              </a:ext>
            </a:extLst>
          </p:cNvPr>
          <p:cNvSpPr/>
          <p:nvPr/>
        </p:nvSpPr>
        <p:spPr>
          <a:xfrm>
            <a:off x="1100894" y="1249043"/>
            <a:ext cx="4991475" cy="6886902"/>
          </a:xfrm>
          <a:prstGeom prst="flowChartProcess">
            <a:avLst/>
          </a:prstGeom>
          <a:solidFill>
            <a:srgbClr val="FFF5D9"/>
          </a:solidFill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E5D70C87-AF8B-4E2C-B7EB-F5FAC33C5410}"/>
              </a:ext>
            </a:extLst>
          </p:cNvPr>
          <p:cNvSpPr/>
          <p:nvPr/>
        </p:nvSpPr>
        <p:spPr>
          <a:xfrm>
            <a:off x="1100895" y="2622126"/>
            <a:ext cx="11053006" cy="12419118"/>
          </a:xfrm>
          <a:prstGeom prst="flowChartProcess">
            <a:avLst/>
          </a:prstGeom>
          <a:solidFill>
            <a:srgbClr val="FFF5D9"/>
          </a:solidFill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9E96D342-096A-4E4A-97B5-7C3F7803B7AC}"/>
              </a:ext>
            </a:extLst>
          </p:cNvPr>
          <p:cNvSpPr/>
          <p:nvPr/>
        </p:nvSpPr>
        <p:spPr>
          <a:xfrm>
            <a:off x="1132307" y="2026293"/>
            <a:ext cx="4928647" cy="1191666"/>
          </a:xfrm>
          <a:prstGeom prst="flowChartProcess">
            <a:avLst/>
          </a:prstGeom>
          <a:solidFill>
            <a:srgbClr val="FFF5D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BE52573-A337-4334-8DAF-852FBABA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000" y="1338581"/>
            <a:ext cx="11132261" cy="1386960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AEA0E4E-F911-483E-831D-43F80DEB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66" y="4692494"/>
            <a:ext cx="11363929" cy="14253683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FB3DE20-D5E0-45DF-94D4-6800EEFD2350}"/>
              </a:ext>
            </a:extLst>
          </p:cNvPr>
          <p:cNvGrpSpPr/>
          <p:nvPr/>
        </p:nvGrpSpPr>
        <p:grpSpPr>
          <a:xfrm>
            <a:off x="1257354" y="4770835"/>
            <a:ext cx="11132261" cy="14096999"/>
            <a:chOff x="-11053006" y="-2743200"/>
            <a:chExt cx="11132261" cy="14096999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8905FAB-4E1A-4914-8F77-31925413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053006" y="-2743200"/>
              <a:ext cx="11132261" cy="14096999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D22FD34-D0FF-455E-813D-7FE84102C54B}"/>
                </a:ext>
              </a:extLst>
            </p:cNvPr>
            <p:cNvSpPr txBox="1"/>
            <p:nvPr/>
          </p:nvSpPr>
          <p:spPr>
            <a:xfrm>
              <a:off x="-11053006" y="-2688716"/>
              <a:ext cx="487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/>
                <a:t> roles</a:t>
              </a:r>
              <a:endParaRPr kumimoji="1" lang="ja-JP" altLang="en-US" sz="6600" dirty="0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EBE3880-1124-4DF6-8CAF-E9FB0258D3AF}"/>
              </a:ext>
            </a:extLst>
          </p:cNvPr>
          <p:cNvSpPr txBox="1"/>
          <p:nvPr/>
        </p:nvSpPr>
        <p:spPr>
          <a:xfrm>
            <a:off x="16979982" y="1837669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/>
              <a:t> roles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962546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2B97AB67-CBE2-4A3B-BD48-0A23090B6DFB}"/>
              </a:ext>
            </a:extLst>
          </p:cNvPr>
          <p:cNvSpPr/>
          <p:nvPr/>
        </p:nvSpPr>
        <p:spPr>
          <a:xfrm>
            <a:off x="1061843" y="4036050"/>
            <a:ext cx="4991475" cy="6886902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ローチャート: 処理 2">
            <a:extLst>
              <a:ext uri="{FF2B5EF4-FFF2-40B4-BE49-F238E27FC236}">
                <a16:creationId xmlns:a16="http://schemas.microsoft.com/office/drawing/2014/main" id="{CD8181B3-A81B-4058-BA8E-1F7846753BB5}"/>
              </a:ext>
            </a:extLst>
          </p:cNvPr>
          <p:cNvSpPr/>
          <p:nvPr/>
        </p:nvSpPr>
        <p:spPr>
          <a:xfrm>
            <a:off x="1061844" y="4914900"/>
            <a:ext cx="9987156" cy="10371773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16E33782-5552-497D-9906-2D9EB073258B}"/>
              </a:ext>
            </a:extLst>
          </p:cNvPr>
          <p:cNvSpPr/>
          <p:nvPr/>
        </p:nvSpPr>
        <p:spPr>
          <a:xfrm>
            <a:off x="1093256" y="4813300"/>
            <a:ext cx="4928647" cy="1191666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22EC5D-F131-41F8-8EE1-F92186819191}"/>
              </a:ext>
            </a:extLst>
          </p:cNvPr>
          <p:cNvSpPr txBox="1"/>
          <p:nvPr/>
        </p:nvSpPr>
        <p:spPr>
          <a:xfrm>
            <a:off x="1061843" y="685800"/>
            <a:ext cx="1455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R</a:t>
            </a:r>
            <a:r>
              <a:rPr kumimoji="1" lang="ja-JP" altLang="en-US" sz="4800" dirty="0"/>
              <a:t>ロール名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61E21A-D503-4916-A6A4-25C87B0A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591" y="4036050"/>
            <a:ext cx="10047079" cy="113090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366A360-A4C8-44C2-A7A7-CEDC215D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3" y="1618397"/>
            <a:ext cx="10047079" cy="119773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ABCBDE9-CDDF-4489-A2FA-377CE06CEA07}"/>
              </a:ext>
            </a:extLst>
          </p:cNvPr>
          <p:cNvSpPr txBox="1"/>
          <p:nvPr/>
        </p:nvSpPr>
        <p:spPr>
          <a:xfrm>
            <a:off x="1208581" y="1838174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/>
              <a:t> [</a:t>
            </a:r>
            <a:r>
              <a:rPr kumimoji="1" lang="ja-JP" altLang="en-US" sz="5400" dirty="0"/>
              <a:t>ロール名</a:t>
            </a:r>
            <a:r>
              <a:rPr kumimoji="1" lang="en-US" altLang="ja-JP" sz="5400" dirty="0"/>
              <a:t>]</a:t>
            </a:r>
            <a:endParaRPr kumimoji="1" lang="ja-JP" altLang="en-US" sz="5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DFD047B-DD2D-4269-A4A2-E1529A51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63" y="1034715"/>
            <a:ext cx="10071465" cy="11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5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94CAF931-63AE-4956-A19C-D91737CB254B}"/>
              </a:ext>
            </a:extLst>
          </p:cNvPr>
          <p:cNvSpPr/>
          <p:nvPr/>
        </p:nvSpPr>
        <p:spPr>
          <a:xfrm>
            <a:off x="2004201" y="3655957"/>
            <a:ext cx="4991475" cy="6886902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ローチャート: 処理 2">
            <a:extLst>
              <a:ext uri="{FF2B5EF4-FFF2-40B4-BE49-F238E27FC236}">
                <a16:creationId xmlns:a16="http://schemas.microsoft.com/office/drawing/2014/main" id="{6D43802A-60F1-42EB-B52F-CB620312BBBF}"/>
              </a:ext>
            </a:extLst>
          </p:cNvPr>
          <p:cNvSpPr/>
          <p:nvPr/>
        </p:nvSpPr>
        <p:spPr>
          <a:xfrm>
            <a:off x="2004202" y="4534807"/>
            <a:ext cx="8930498" cy="9333593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43ED6E54-B191-4F32-A010-59B478D85E73}"/>
              </a:ext>
            </a:extLst>
          </p:cNvPr>
          <p:cNvSpPr/>
          <p:nvPr/>
        </p:nvSpPr>
        <p:spPr>
          <a:xfrm>
            <a:off x="2035614" y="4433207"/>
            <a:ext cx="4928647" cy="1191666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608BBE-6E1F-4BD7-A61E-381DE754404D}"/>
              </a:ext>
            </a:extLst>
          </p:cNvPr>
          <p:cNvSpPr txBox="1"/>
          <p:nvPr/>
        </p:nvSpPr>
        <p:spPr>
          <a:xfrm>
            <a:off x="1061843" y="685800"/>
            <a:ext cx="1455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defaults</a:t>
            </a:r>
            <a:endParaRPr kumimoji="1" lang="ja-JP" altLang="en-US" sz="4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0ABC56-5153-4CE6-A816-00900D12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389" y="3655957"/>
            <a:ext cx="8986283" cy="102665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DE015A-23B0-4466-A9BE-67B9F088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81" y="2026476"/>
            <a:ext cx="8986283" cy="102726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570630-B941-48CF-B9B4-A90A7C6A0BDF}"/>
              </a:ext>
            </a:extLst>
          </p:cNvPr>
          <p:cNvSpPr txBox="1"/>
          <p:nvPr/>
        </p:nvSpPr>
        <p:spPr>
          <a:xfrm>
            <a:off x="3134856" y="2100131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/>
              <a:t> defaults</a:t>
            </a:r>
            <a:endParaRPr kumimoji="1" lang="ja-JP" altLang="en-US" sz="5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7D4BF9D-480F-4F88-8B9C-B750AE03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931" y="1516797"/>
            <a:ext cx="9071634" cy="103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F2C1157-0B2B-455B-8FDB-94D49F8F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347" y="6707742"/>
            <a:ext cx="7407282" cy="8986283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8B920F-AD64-4D13-AB46-DAC6B182424E}"/>
              </a:ext>
            </a:extLst>
          </p:cNvPr>
          <p:cNvGrpSpPr/>
          <p:nvPr/>
        </p:nvGrpSpPr>
        <p:grpSpPr>
          <a:xfrm>
            <a:off x="1948711" y="6766613"/>
            <a:ext cx="7343552" cy="8927412"/>
            <a:chOff x="881075" y="1214436"/>
            <a:chExt cx="10934700" cy="6975476"/>
          </a:xfrm>
        </p:grpSpPr>
        <p:sp>
          <p:nvSpPr>
            <p:cNvPr id="3" name="四角形: 1 つの角を切り取る 2">
              <a:extLst>
                <a:ext uri="{FF2B5EF4-FFF2-40B4-BE49-F238E27FC236}">
                  <a16:creationId xmlns:a16="http://schemas.microsoft.com/office/drawing/2014/main" id="{BE429344-F2AE-4163-A30B-60E3914AB1E1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6B83713-A4C9-4D67-BBB3-777A2AAD0E53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E7565880-8113-48B4-9112-7DB99057F404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BF8F14-C311-4E45-9472-BA00579B645E}"/>
              </a:ext>
            </a:extLst>
          </p:cNvPr>
          <p:cNvSpPr txBox="1"/>
          <p:nvPr/>
        </p:nvSpPr>
        <p:spPr>
          <a:xfrm>
            <a:off x="1061843" y="685800"/>
            <a:ext cx="1455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err="1"/>
              <a:t>Main.yml</a:t>
            </a:r>
            <a:endParaRPr kumimoji="1" lang="ja-JP" altLang="en-US" sz="4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CD729C-56A4-4BEA-856A-D18F9BA86CCB}"/>
              </a:ext>
            </a:extLst>
          </p:cNvPr>
          <p:cNvSpPr txBox="1"/>
          <p:nvPr/>
        </p:nvSpPr>
        <p:spPr>
          <a:xfrm>
            <a:off x="18977348" y="7016616"/>
            <a:ext cx="7407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 err="1"/>
              <a:t>main.yml</a:t>
            </a:r>
            <a:endParaRPr kumimoji="1" lang="ja-JP" altLang="en-US" sz="60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E0CBA81-C42A-4CC3-A85F-7309BF21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6" y="1323077"/>
            <a:ext cx="7407282" cy="898628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44E6D72-97A5-48E2-BBBB-0BAB1E4A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202" y="1217740"/>
            <a:ext cx="7407282" cy="886156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F287D78-92E9-4DDA-B722-45CA5FCF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800" y="685799"/>
            <a:ext cx="7407282" cy="898628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63DB2EE-1C6F-40F2-BCA3-3032E0F3B983}"/>
              </a:ext>
            </a:extLst>
          </p:cNvPr>
          <p:cNvSpPr txBox="1"/>
          <p:nvPr/>
        </p:nvSpPr>
        <p:spPr>
          <a:xfrm>
            <a:off x="14435931" y="2355720"/>
            <a:ext cx="435427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600" dirty="0"/>
              <a:t>VAR_A: </a:t>
            </a:r>
            <a:r>
              <a:rPr kumimoji="1" lang="en-US" altLang="ja-JP" sz="5600" dirty="0" err="1"/>
              <a:t>aaa</a:t>
            </a:r>
            <a:endParaRPr kumimoji="1" lang="en-US" altLang="ja-JP" sz="5600" dirty="0"/>
          </a:p>
          <a:p>
            <a:r>
              <a:rPr kumimoji="1" lang="en-US" altLang="ja-JP" sz="5600" dirty="0"/>
              <a:t>VAR_B: </a:t>
            </a:r>
            <a:r>
              <a:rPr kumimoji="1" lang="en-US" altLang="ja-JP" sz="5600" dirty="0" err="1"/>
              <a:t>bbb</a:t>
            </a:r>
            <a:endParaRPr kumimoji="1" lang="en-US" altLang="ja-JP" sz="5600" dirty="0"/>
          </a:p>
          <a:p>
            <a:r>
              <a:rPr kumimoji="1" lang="en-US" altLang="ja-JP" sz="5600" dirty="0"/>
              <a:t>VAR_C: []</a:t>
            </a:r>
          </a:p>
          <a:p>
            <a:r>
              <a:rPr kumimoji="1" lang="en-US" altLang="ja-JP" sz="5600" dirty="0"/>
              <a:t>VAR_X: []</a:t>
            </a:r>
          </a:p>
          <a:p>
            <a:r>
              <a:rPr kumimoji="1" lang="en-US" altLang="ja-JP" sz="5600" dirty="0"/>
              <a:t>VAR_Y: 2222</a:t>
            </a:r>
          </a:p>
          <a:p>
            <a:r>
              <a:rPr kumimoji="1" lang="en-US" altLang="ja-JP" sz="5600" dirty="0"/>
              <a:t>hoge1: XYZ</a:t>
            </a:r>
          </a:p>
          <a:p>
            <a:r>
              <a:rPr kumimoji="1" lang="en-US" altLang="ja-JP" sz="5600" dirty="0"/>
              <a:t>hoge2: OPQ</a:t>
            </a:r>
          </a:p>
          <a:p>
            <a:r>
              <a:rPr kumimoji="1" lang="en-US" altLang="ja-JP" sz="5600" dirty="0"/>
              <a:t>hoge3: STU 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0329E99-99F8-4161-885D-428149D9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960" y="6048309"/>
            <a:ext cx="7407282" cy="885825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31A1D17-FAD8-4A85-8E75-DEBE85F18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2" y="5075984"/>
            <a:ext cx="7413379" cy="89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74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CF14E62-5E6A-47FF-963C-DA15359293B1}"/>
              </a:ext>
            </a:extLst>
          </p:cNvPr>
          <p:cNvGrpSpPr/>
          <p:nvPr/>
        </p:nvGrpSpPr>
        <p:grpSpPr>
          <a:xfrm>
            <a:off x="1868002" y="6738040"/>
            <a:ext cx="7343552" cy="7787587"/>
            <a:chOff x="881075" y="1214436"/>
            <a:chExt cx="10934700" cy="6975476"/>
          </a:xfrm>
        </p:grpSpPr>
        <p:sp>
          <p:nvSpPr>
            <p:cNvPr id="3" name="四角形: 1 つの角を切り取る 2">
              <a:extLst>
                <a:ext uri="{FF2B5EF4-FFF2-40B4-BE49-F238E27FC236}">
                  <a16:creationId xmlns:a16="http://schemas.microsoft.com/office/drawing/2014/main" id="{BE454F92-A8FC-4B78-9AF5-398025E9B121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A78B1C-53CC-4CB2-B2F0-10D8F54166B8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7B6F4153-33F9-4A78-82E0-4EC88CBA0FD9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D52C019-41FA-4157-ADD3-4C806F6A4E5F}"/>
              </a:ext>
            </a:extLst>
          </p:cNvPr>
          <p:cNvGrpSpPr/>
          <p:nvPr/>
        </p:nvGrpSpPr>
        <p:grpSpPr>
          <a:xfrm>
            <a:off x="7092379" y="1047766"/>
            <a:ext cx="7343552" cy="7787587"/>
            <a:chOff x="881075" y="1214436"/>
            <a:chExt cx="10934700" cy="6975476"/>
          </a:xfrm>
        </p:grpSpPr>
        <p:sp>
          <p:nvSpPr>
            <p:cNvPr id="8" name="四角形: 1 つの角を切り取る 7">
              <a:extLst>
                <a:ext uri="{FF2B5EF4-FFF2-40B4-BE49-F238E27FC236}">
                  <a16:creationId xmlns:a16="http://schemas.microsoft.com/office/drawing/2014/main" id="{A5C78BFA-FFCB-407B-AA17-80B5628A3B9E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A133F0F-81DA-4F38-8E65-8A0EAC9FDD33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9">
              <a:extLst>
                <a:ext uri="{FF2B5EF4-FFF2-40B4-BE49-F238E27FC236}">
                  <a16:creationId xmlns:a16="http://schemas.microsoft.com/office/drawing/2014/main" id="{FDBE8BA6-A621-46BC-8959-8AC61D550616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E268568A-F250-4D9A-82D5-E6B8E456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3" y="4227168"/>
            <a:ext cx="7401185" cy="792548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9B65DA-652E-4C4E-97D7-5787FE8960AA}"/>
              </a:ext>
            </a:extLst>
          </p:cNvPr>
          <p:cNvSpPr txBox="1"/>
          <p:nvPr/>
        </p:nvSpPr>
        <p:spPr>
          <a:xfrm>
            <a:off x="17542996" y="4433728"/>
            <a:ext cx="7407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/>
              <a:t>[</a:t>
            </a:r>
            <a:r>
              <a:rPr kumimoji="1" lang="ja-JP" altLang="en-US" sz="5400" dirty="0"/>
              <a:t>ホスト名</a:t>
            </a:r>
            <a:r>
              <a:rPr kumimoji="1" lang="en-US" altLang="ja-JP" sz="5400" dirty="0"/>
              <a:t>]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B981D91-0A25-4135-A22A-90000EB624C9}"/>
              </a:ext>
            </a:extLst>
          </p:cNvPr>
          <p:cNvGrpSpPr/>
          <p:nvPr/>
        </p:nvGrpSpPr>
        <p:grpSpPr>
          <a:xfrm>
            <a:off x="12324716" y="7618870"/>
            <a:ext cx="7407282" cy="7931583"/>
            <a:chOff x="12324716" y="7618870"/>
            <a:chExt cx="7407282" cy="793158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E365D50-D963-4693-B252-DD50498A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4716" y="7618870"/>
              <a:ext cx="7407282" cy="7931583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15FDE8D-BE20-4C7F-AB31-E37733D8A342}"/>
                </a:ext>
              </a:extLst>
            </p:cNvPr>
            <p:cNvSpPr txBox="1"/>
            <p:nvPr/>
          </p:nvSpPr>
          <p:spPr>
            <a:xfrm>
              <a:off x="14158677" y="9415350"/>
              <a:ext cx="435427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0" dirty="0" err="1"/>
                <a:t>VAR_B:xxx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VAR_H:kkk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VAR_X:sss</a:t>
              </a:r>
              <a:endParaRPr kumimoji="1" lang="en-US" altLang="ja-JP" sz="6000" dirty="0"/>
            </a:p>
            <a:p>
              <a:r>
                <a:rPr kumimoji="1" lang="en-US" altLang="ja-JP" sz="6000" dirty="0"/>
                <a:t>VAR_Y:</a:t>
              </a:r>
            </a:p>
            <a:p>
              <a:r>
                <a:rPr kumimoji="1" lang="en-US" altLang="ja-JP" sz="6000" dirty="0"/>
                <a:t>     - 1234</a:t>
              </a:r>
            </a:p>
            <a:p>
              <a:r>
                <a:rPr kumimoji="1" lang="en-US" altLang="ja-JP" sz="6000" dirty="0"/>
                <a:t>     - 5678</a:t>
              </a:r>
              <a:endParaRPr kumimoji="1" lang="ja-JP" altLang="en-US" sz="6000" dirty="0"/>
            </a:p>
          </p:txBody>
        </p:sp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35BA0D19-6616-4660-ACC3-FCA759C3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290" y="4224120"/>
            <a:ext cx="7407282" cy="7931583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94618F-B1CD-4C5A-99B3-86F054CF26D0}"/>
              </a:ext>
            </a:extLst>
          </p:cNvPr>
          <p:cNvGrpSpPr/>
          <p:nvPr/>
        </p:nvGrpSpPr>
        <p:grpSpPr>
          <a:xfrm>
            <a:off x="23737327" y="9317770"/>
            <a:ext cx="7407282" cy="7931583"/>
            <a:chOff x="12324716" y="7618870"/>
            <a:chExt cx="7407282" cy="7931583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616A0BE-2763-4D9B-B18B-D4CC75622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4716" y="7618870"/>
              <a:ext cx="7407282" cy="7931583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BAF5493-A5DE-4FDE-8977-CFBF00B9DD4D}"/>
                </a:ext>
              </a:extLst>
            </p:cNvPr>
            <p:cNvSpPr txBox="1"/>
            <p:nvPr/>
          </p:nvSpPr>
          <p:spPr>
            <a:xfrm>
              <a:off x="14158677" y="9415350"/>
              <a:ext cx="435427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0" dirty="0" err="1"/>
                <a:t>VAR_B:xxx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VAR_H:kkk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VAR_X:sss</a:t>
              </a:r>
              <a:endParaRPr kumimoji="1" lang="en-US" altLang="ja-JP" sz="6000" dirty="0"/>
            </a:p>
            <a:p>
              <a:r>
                <a:rPr kumimoji="1" lang="en-US" altLang="ja-JP" sz="6000" dirty="0"/>
                <a:t>VAR_Y:</a:t>
              </a:r>
            </a:p>
            <a:p>
              <a:r>
                <a:rPr kumimoji="1" lang="en-US" altLang="ja-JP" sz="6000" dirty="0"/>
                <a:t>     - 1234</a:t>
              </a:r>
            </a:p>
            <a:p>
              <a:r>
                <a:rPr kumimoji="1" lang="en-US" altLang="ja-JP" sz="6000" dirty="0"/>
                <a:t>     - 5678</a:t>
              </a:r>
              <a:endParaRPr kumimoji="1" lang="ja-JP" altLang="en-US" sz="6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BF6E426-8A51-4839-B4EF-4FAA663F2C11}"/>
              </a:ext>
            </a:extLst>
          </p:cNvPr>
          <p:cNvGrpSpPr/>
          <p:nvPr/>
        </p:nvGrpSpPr>
        <p:grpSpPr>
          <a:xfrm>
            <a:off x="975835" y="568111"/>
            <a:ext cx="7343552" cy="7787587"/>
            <a:chOff x="881075" y="1214436"/>
            <a:chExt cx="10934700" cy="6975476"/>
          </a:xfrm>
        </p:grpSpPr>
        <p:sp>
          <p:nvSpPr>
            <p:cNvPr id="21" name="四角形: 1 つの角を切り取る 20">
              <a:extLst>
                <a:ext uri="{FF2B5EF4-FFF2-40B4-BE49-F238E27FC236}">
                  <a16:creationId xmlns:a16="http://schemas.microsoft.com/office/drawing/2014/main" id="{890ABDD2-67C7-4E34-BFB6-29F78573484A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7C3EB02-3DEB-46B9-ACD3-896332CBA664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B2896357-4765-4345-A17A-157C71722AF1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rgbClr val="8EA17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25D7789-9D0A-4DE6-8A94-44170E9CCAD8}"/>
              </a:ext>
            </a:extLst>
          </p:cNvPr>
          <p:cNvGrpSpPr/>
          <p:nvPr/>
        </p:nvGrpSpPr>
        <p:grpSpPr>
          <a:xfrm>
            <a:off x="5457320" y="8217618"/>
            <a:ext cx="7401185" cy="7931583"/>
            <a:chOff x="5457320" y="8217618"/>
            <a:chExt cx="7401185" cy="793158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BDC9ABB-60F6-48E5-B690-F192C95DD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7320" y="8217618"/>
              <a:ext cx="7401185" cy="7931583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A98E367-4EA3-4AC2-8389-755EE01193E0}"/>
                </a:ext>
              </a:extLst>
            </p:cNvPr>
            <p:cNvSpPr txBox="1"/>
            <p:nvPr/>
          </p:nvSpPr>
          <p:spPr>
            <a:xfrm>
              <a:off x="5521095" y="8371713"/>
              <a:ext cx="7279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400" dirty="0"/>
                <a:t>[</a:t>
              </a:r>
              <a:r>
                <a:rPr kumimoji="1" lang="ja-JP" altLang="en-US" sz="5400" dirty="0"/>
                <a:t>ホスト名</a:t>
              </a:r>
              <a:r>
                <a:rPr kumimoji="1" lang="en-US" altLang="ja-JP" sz="5400" dirty="0"/>
                <a:t>]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870D2B3-E4D3-4498-9AA3-66DFEB82678E}"/>
                </a:ext>
              </a:extLst>
            </p:cNvPr>
            <p:cNvSpPr txBox="1"/>
            <p:nvPr/>
          </p:nvSpPr>
          <p:spPr>
            <a:xfrm>
              <a:off x="7434057" y="10012696"/>
              <a:ext cx="435427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0" dirty="0" err="1"/>
                <a:t>VAR_B:xxx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VAR_H:kkk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VAR_X:sss</a:t>
              </a:r>
              <a:endParaRPr kumimoji="1" lang="en-US" altLang="ja-JP" sz="6000" dirty="0"/>
            </a:p>
            <a:p>
              <a:r>
                <a:rPr kumimoji="1" lang="en-US" altLang="ja-JP" sz="6000" dirty="0"/>
                <a:t>VAR_Y:</a:t>
              </a:r>
            </a:p>
            <a:p>
              <a:r>
                <a:rPr kumimoji="1" lang="en-US" altLang="ja-JP" sz="6000" dirty="0"/>
                <a:t>     - 1234</a:t>
              </a:r>
            </a:p>
            <a:p>
              <a:r>
                <a:rPr kumimoji="1" lang="en-US" altLang="ja-JP" sz="6000" dirty="0"/>
                <a:t>     - 5678</a:t>
              </a:r>
              <a:endParaRPr kumimoji="1" lang="ja-JP" altLang="en-US" sz="6000" dirty="0"/>
            </a:p>
          </p:txBody>
        </p:sp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24074568-BC0D-4CFE-B4EC-1FB0B456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4637" y="2369920"/>
            <a:ext cx="7401185" cy="79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20686A-BE4C-4E52-95FB-8E7F010A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09A75A-47C5-4397-BC18-0BF5344CD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E1016C-F751-4CC3-85AA-F90F2F4F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387"/>
            <a:ext cx="28871863" cy="160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59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CF14E62-5E6A-47FF-963C-DA15359293B1}"/>
              </a:ext>
            </a:extLst>
          </p:cNvPr>
          <p:cNvGrpSpPr/>
          <p:nvPr/>
        </p:nvGrpSpPr>
        <p:grpSpPr>
          <a:xfrm>
            <a:off x="1868002" y="6738040"/>
            <a:ext cx="7343552" cy="7787587"/>
            <a:chOff x="881075" y="1214436"/>
            <a:chExt cx="10934700" cy="6975476"/>
          </a:xfrm>
        </p:grpSpPr>
        <p:sp>
          <p:nvSpPr>
            <p:cNvPr id="3" name="四角形: 1 つの角を切り取る 2">
              <a:extLst>
                <a:ext uri="{FF2B5EF4-FFF2-40B4-BE49-F238E27FC236}">
                  <a16:creationId xmlns:a16="http://schemas.microsoft.com/office/drawing/2014/main" id="{BE454F92-A8FC-4B78-9AF5-398025E9B121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A78B1C-53CC-4CB2-B2F0-10D8F54166B8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7B6F4153-33F9-4A78-82E0-4EC88CBA0FD9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D52C019-41FA-4157-ADD3-4C806F6A4E5F}"/>
              </a:ext>
            </a:extLst>
          </p:cNvPr>
          <p:cNvGrpSpPr/>
          <p:nvPr/>
        </p:nvGrpSpPr>
        <p:grpSpPr>
          <a:xfrm>
            <a:off x="7092379" y="1047766"/>
            <a:ext cx="7343552" cy="7787587"/>
            <a:chOff x="881075" y="1214436"/>
            <a:chExt cx="10934700" cy="6975476"/>
          </a:xfrm>
        </p:grpSpPr>
        <p:sp>
          <p:nvSpPr>
            <p:cNvPr id="8" name="四角形: 1 つの角を切り取る 7">
              <a:extLst>
                <a:ext uri="{FF2B5EF4-FFF2-40B4-BE49-F238E27FC236}">
                  <a16:creationId xmlns:a16="http://schemas.microsoft.com/office/drawing/2014/main" id="{A5C78BFA-FFCB-407B-AA17-80B5628A3B9E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A133F0F-81DA-4F38-8E65-8A0EAC9FDD33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9">
              <a:extLst>
                <a:ext uri="{FF2B5EF4-FFF2-40B4-BE49-F238E27FC236}">
                  <a16:creationId xmlns:a16="http://schemas.microsoft.com/office/drawing/2014/main" id="{FDBE8BA6-A621-46BC-8959-8AC61D550616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E268568A-F250-4D9A-82D5-E6B8E456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3" y="4227168"/>
            <a:ext cx="7401185" cy="792548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9B65DA-652E-4C4E-97D7-5787FE8960AA}"/>
              </a:ext>
            </a:extLst>
          </p:cNvPr>
          <p:cNvSpPr txBox="1"/>
          <p:nvPr/>
        </p:nvSpPr>
        <p:spPr>
          <a:xfrm>
            <a:off x="17542996" y="4433728"/>
            <a:ext cx="7407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/>
              <a:t>[</a:t>
            </a:r>
            <a:r>
              <a:rPr kumimoji="1" lang="ja-JP" altLang="en-US" sz="5400" dirty="0"/>
              <a:t>ホスト名</a:t>
            </a:r>
            <a:r>
              <a:rPr kumimoji="1" lang="en-US" altLang="ja-JP" sz="5400" dirty="0"/>
              <a:t>]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B981D91-0A25-4135-A22A-90000EB624C9}"/>
              </a:ext>
            </a:extLst>
          </p:cNvPr>
          <p:cNvGrpSpPr/>
          <p:nvPr/>
        </p:nvGrpSpPr>
        <p:grpSpPr>
          <a:xfrm>
            <a:off x="12324716" y="7618870"/>
            <a:ext cx="7407282" cy="7931583"/>
            <a:chOff x="12324716" y="7618870"/>
            <a:chExt cx="7407282" cy="793158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E365D50-D963-4693-B252-DD50498A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4716" y="7618870"/>
              <a:ext cx="7407282" cy="7931583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15FDE8D-BE20-4C7F-AB31-E37733D8A342}"/>
                </a:ext>
              </a:extLst>
            </p:cNvPr>
            <p:cNvSpPr txBox="1"/>
            <p:nvPr/>
          </p:nvSpPr>
          <p:spPr>
            <a:xfrm>
              <a:off x="14158677" y="9415350"/>
              <a:ext cx="435427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0" dirty="0" err="1"/>
                <a:t>VAR_B:xxx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VAR_H:kkk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VAR_X:sss</a:t>
              </a:r>
              <a:endParaRPr kumimoji="1" lang="en-US" altLang="ja-JP" sz="6000" dirty="0"/>
            </a:p>
            <a:p>
              <a:r>
                <a:rPr kumimoji="1" lang="en-US" altLang="ja-JP" sz="6000" dirty="0"/>
                <a:t>VAR_Y:</a:t>
              </a:r>
            </a:p>
            <a:p>
              <a:r>
                <a:rPr kumimoji="1" lang="en-US" altLang="ja-JP" sz="6000" dirty="0"/>
                <a:t>     - 1234</a:t>
              </a:r>
            </a:p>
            <a:p>
              <a:r>
                <a:rPr kumimoji="1" lang="en-US" altLang="ja-JP" sz="6000" dirty="0"/>
                <a:t>     - 5678</a:t>
              </a:r>
              <a:endParaRPr kumimoji="1" lang="ja-JP" altLang="en-US" sz="6000" dirty="0"/>
            </a:p>
          </p:txBody>
        </p:sp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35BA0D19-6616-4660-ACC3-FCA759C3F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290" y="4224120"/>
            <a:ext cx="7407282" cy="7931583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94618F-B1CD-4C5A-99B3-86F054CF26D0}"/>
              </a:ext>
            </a:extLst>
          </p:cNvPr>
          <p:cNvGrpSpPr/>
          <p:nvPr/>
        </p:nvGrpSpPr>
        <p:grpSpPr>
          <a:xfrm>
            <a:off x="23737327" y="9317770"/>
            <a:ext cx="7407282" cy="7931583"/>
            <a:chOff x="12324716" y="7618870"/>
            <a:chExt cx="7407282" cy="7931583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616A0BE-2763-4D9B-B18B-D4CC75622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4716" y="7618870"/>
              <a:ext cx="7407282" cy="7931583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BAF5493-A5DE-4FDE-8977-CFBF00B9DD4D}"/>
                </a:ext>
              </a:extLst>
            </p:cNvPr>
            <p:cNvSpPr txBox="1"/>
            <p:nvPr/>
          </p:nvSpPr>
          <p:spPr>
            <a:xfrm>
              <a:off x="14158677" y="9415350"/>
              <a:ext cx="435427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0" dirty="0" err="1"/>
                <a:t>VAR_B:xxx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VAR_H:kkk</a:t>
              </a:r>
              <a:endParaRPr kumimoji="1" lang="en-US" altLang="ja-JP" sz="6000" dirty="0"/>
            </a:p>
            <a:p>
              <a:r>
                <a:rPr kumimoji="1" lang="en-US" altLang="ja-JP" sz="6000" dirty="0" err="1"/>
                <a:t>VAR_X:sss</a:t>
              </a:r>
              <a:endParaRPr kumimoji="1" lang="en-US" altLang="ja-JP" sz="6000" dirty="0"/>
            </a:p>
            <a:p>
              <a:r>
                <a:rPr kumimoji="1" lang="en-US" altLang="ja-JP" sz="6000" dirty="0"/>
                <a:t>VAR_Y:</a:t>
              </a:r>
            </a:p>
            <a:p>
              <a:r>
                <a:rPr kumimoji="1" lang="en-US" altLang="ja-JP" sz="6000" dirty="0"/>
                <a:t>     - 1234</a:t>
              </a:r>
            </a:p>
            <a:p>
              <a:r>
                <a:rPr kumimoji="1" lang="en-US" altLang="ja-JP" sz="6000" dirty="0"/>
                <a:t>     - 5678</a:t>
              </a:r>
              <a:endParaRPr kumimoji="1" lang="ja-JP" altLang="en-US" sz="6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BF6E426-8A51-4839-B4EF-4FAA663F2C11}"/>
              </a:ext>
            </a:extLst>
          </p:cNvPr>
          <p:cNvGrpSpPr/>
          <p:nvPr/>
        </p:nvGrpSpPr>
        <p:grpSpPr>
          <a:xfrm>
            <a:off x="975835" y="568111"/>
            <a:ext cx="7343552" cy="7787587"/>
            <a:chOff x="881075" y="1214436"/>
            <a:chExt cx="10934700" cy="6975476"/>
          </a:xfrm>
        </p:grpSpPr>
        <p:sp>
          <p:nvSpPr>
            <p:cNvPr id="21" name="四角形: 1 つの角を切り取る 20">
              <a:extLst>
                <a:ext uri="{FF2B5EF4-FFF2-40B4-BE49-F238E27FC236}">
                  <a16:creationId xmlns:a16="http://schemas.microsoft.com/office/drawing/2014/main" id="{890ABDD2-67C7-4E34-BFB6-29F78573484A}"/>
                </a:ext>
              </a:extLst>
            </p:cNvPr>
            <p:cNvSpPr/>
            <p:nvPr/>
          </p:nvSpPr>
          <p:spPr>
            <a:xfrm rot="10800000" flipH="1">
              <a:off x="881075" y="1214436"/>
              <a:ext cx="10934700" cy="6975476"/>
            </a:xfrm>
            <a:prstGeom prst="snip1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7C3EB02-3DEB-46B9-ACD3-896332CBA664}"/>
                </a:ext>
              </a:extLst>
            </p:cNvPr>
            <p:cNvSpPr/>
            <p:nvPr/>
          </p:nvSpPr>
          <p:spPr>
            <a:xfrm>
              <a:off x="881075" y="1214437"/>
              <a:ext cx="10934700" cy="1184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二等辺三角形 22">
              <a:extLst>
                <a:ext uri="{FF2B5EF4-FFF2-40B4-BE49-F238E27FC236}">
                  <a16:creationId xmlns:a16="http://schemas.microsoft.com/office/drawing/2014/main" id="{B2896357-4765-4345-A17A-157C71722AF1}"/>
                </a:ext>
              </a:extLst>
            </p:cNvPr>
            <p:cNvSpPr/>
            <p:nvPr/>
          </p:nvSpPr>
          <p:spPr>
            <a:xfrm rot="18900717">
              <a:off x="9189969" y="7145403"/>
              <a:ext cx="2547251" cy="670116"/>
            </a:xfrm>
            <a:prstGeom prst="triangle">
              <a:avLst>
                <a:gd name="adj" fmla="val 46812"/>
              </a:avLst>
            </a:prstGeom>
            <a:solidFill>
              <a:srgbClr val="8EA17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25D7789-9D0A-4DE6-8A94-44170E9CCAD8}"/>
              </a:ext>
            </a:extLst>
          </p:cNvPr>
          <p:cNvGrpSpPr/>
          <p:nvPr/>
        </p:nvGrpSpPr>
        <p:grpSpPr>
          <a:xfrm>
            <a:off x="5457320" y="8217618"/>
            <a:ext cx="7401185" cy="9147062"/>
            <a:chOff x="5457320" y="8217618"/>
            <a:chExt cx="7401185" cy="867925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BDC9ABB-60F6-48E5-B690-F192C95DD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7320" y="8217618"/>
              <a:ext cx="7401185" cy="8569821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A98E367-4EA3-4AC2-8389-755EE01193E0}"/>
                </a:ext>
              </a:extLst>
            </p:cNvPr>
            <p:cNvSpPr txBox="1"/>
            <p:nvPr/>
          </p:nvSpPr>
          <p:spPr>
            <a:xfrm>
              <a:off x="5518929" y="8478704"/>
              <a:ext cx="7279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400" dirty="0"/>
                <a:t>[</a:t>
              </a:r>
              <a:r>
                <a:rPr kumimoji="1" lang="ja-JP" altLang="en-US" sz="5400" dirty="0"/>
                <a:t>ホスト名</a:t>
              </a:r>
              <a:r>
                <a:rPr kumimoji="1" lang="en-US" altLang="ja-JP" sz="5400" dirty="0"/>
                <a:t>]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870D2B3-E4D3-4498-9AA3-66DFEB82678E}"/>
                </a:ext>
              </a:extLst>
            </p:cNvPr>
            <p:cNvSpPr txBox="1"/>
            <p:nvPr/>
          </p:nvSpPr>
          <p:spPr>
            <a:xfrm>
              <a:off x="7350377" y="9910340"/>
              <a:ext cx="4354273" cy="69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5600" dirty="0"/>
                <a:t>VAR_B: xxx</a:t>
              </a:r>
            </a:p>
            <a:p>
              <a:r>
                <a:rPr kumimoji="1" lang="en-US" altLang="ja-JP" sz="5600" dirty="0"/>
                <a:t>VAR_H: </a:t>
              </a:r>
              <a:r>
                <a:rPr kumimoji="1" lang="en-US" altLang="ja-JP" sz="5600" dirty="0" err="1"/>
                <a:t>kkk</a:t>
              </a:r>
              <a:endParaRPr kumimoji="1" lang="en-US" altLang="ja-JP" sz="5600" dirty="0"/>
            </a:p>
            <a:p>
              <a:r>
                <a:rPr kumimoji="1" lang="en-US" altLang="ja-JP" sz="5600" dirty="0"/>
                <a:t>VAR_X: </a:t>
              </a:r>
              <a:r>
                <a:rPr kumimoji="1" lang="en-US" altLang="ja-JP" sz="5600" dirty="0" err="1"/>
                <a:t>sss</a:t>
              </a:r>
              <a:endParaRPr kumimoji="1" lang="en-US" altLang="ja-JP" sz="5600" dirty="0"/>
            </a:p>
            <a:p>
              <a:r>
                <a:rPr kumimoji="1" lang="en-US" altLang="ja-JP" sz="5600" dirty="0"/>
                <a:t>VAR_Y:</a:t>
              </a:r>
            </a:p>
            <a:p>
              <a:r>
                <a:rPr kumimoji="1" lang="en-US" altLang="ja-JP" sz="5600" dirty="0"/>
                <a:t>     - 1234</a:t>
              </a:r>
            </a:p>
            <a:p>
              <a:r>
                <a:rPr kumimoji="1" lang="en-US" altLang="ja-JP" sz="5600" dirty="0"/>
                <a:t>     - 5678</a:t>
              </a:r>
            </a:p>
            <a:p>
              <a:r>
                <a:rPr kumimoji="1" lang="en-US" altLang="ja-JP" sz="5600" dirty="0"/>
                <a:t>hoge1: PPP</a:t>
              </a:r>
            </a:p>
            <a:p>
              <a:r>
                <a:rPr kumimoji="1" lang="en-US" altLang="ja-JP" sz="5600" dirty="0"/>
                <a:t>hoge2: QQQ</a:t>
              </a:r>
              <a:endParaRPr kumimoji="1" lang="ja-JP" altLang="en-US" sz="5600" dirty="0"/>
            </a:p>
          </p:txBody>
        </p:sp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24074568-BC0D-4CFE-B4EC-1FB0B456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4637" y="2369920"/>
            <a:ext cx="7401185" cy="795597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E572462-C363-48AA-A905-E7351B447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0930" y="8158040"/>
            <a:ext cx="7401185" cy="91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7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90084999-4022-4100-A18B-4A2C26F7DD5C}"/>
              </a:ext>
            </a:extLst>
          </p:cNvPr>
          <p:cNvSpPr/>
          <p:nvPr/>
        </p:nvSpPr>
        <p:spPr>
          <a:xfrm>
            <a:off x="13067863" y="-4495235"/>
            <a:ext cx="4991475" cy="6886902"/>
          </a:xfrm>
          <a:prstGeom prst="flowChartProcess">
            <a:avLst/>
          </a:prstGeom>
          <a:solidFill>
            <a:srgbClr val="000000">
              <a:alpha val="56078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BE52573-A337-4334-8DAF-852FBABA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000" y="1338581"/>
            <a:ext cx="11132261" cy="1386960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EBE3880-1124-4DF6-8CAF-E9FB0258D3AF}"/>
              </a:ext>
            </a:extLst>
          </p:cNvPr>
          <p:cNvSpPr txBox="1"/>
          <p:nvPr/>
        </p:nvSpPr>
        <p:spPr>
          <a:xfrm>
            <a:off x="16979982" y="1837669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/>
              <a:t> roles</a:t>
            </a:r>
            <a:endParaRPr kumimoji="1" lang="ja-JP" altLang="en-US" sz="66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BF7AA52-5AAA-4785-A8BE-2583F36E6239}"/>
              </a:ext>
            </a:extLst>
          </p:cNvPr>
          <p:cNvGrpSpPr/>
          <p:nvPr/>
        </p:nvGrpSpPr>
        <p:grpSpPr>
          <a:xfrm>
            <a:off x="14714192" y="1756052"/>
            <a:ext cx="11053006" cy="13467231"/>
            <a:chOff x="9095619" y="2788851"/>
            <a:chExt cx="11053006" cy="134672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65F3B1D-51FC-4BE5-BF22-8E2ADB42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5619" y="2788851"/>
              <a:ext cx="11053006" cy="13467231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6092E5A-A468-4D0F-9105-15B005170913}"/>
                </a:ext>
              </a:extLst>
            </p:cNvPr>
            <p:cNvSpPr txBox="1"/>
            <p:nvPr/>
          </p:nvSpPr>
          <p:spPr>
            <a:xfrm>
              <a:off x="9368238" y="2885568"/>
              <a:ext cx="487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 roles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AD516FA-D792-4491-A921-B28A4B9B2DE5}"/>
              </a:ext>
            </a:extLst>
          </p:cNvPr>
          <p:cNvGrpSpPr/>
          <p:nvPr/>
        </p:nvGrpSpPr>
        <p:grpSpPr>
          <a:xfrm>
            <a:off x="16191683" y="1710751"/>
            <a:ext cx="11053006" cy="13467231"/>
            <a:chOff x="9095619" y="2788851"/>
            <a:chExt cx="11053006" cy="13467231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DDFFA8B3-35BB-4A4A-BE0E-C4CCCF828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5619" y="2788851"/>
              <a:ext cx="11053006" cy="13467231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7D2AC4F-B015-40A2-961C-1D8B141595B3}"/>
                </a:ext>
              </a:extLst>
            </p:cNvPr>
            <p:cNvSpPr txBox="1"/>
            <p:nvPr/>
          </p:nvSpPr>
          <p:spPr>
            <a:xfrm>
              <a:off x="9368238" y="2885568"/>
              <a:ext cx="487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 roles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FD71F2A-A62A-4BF9-B811-AB4DBD4851A8}"/>
              </a:ext>
            </a:extLst>
          </p:cNvPr>
          <p:cNvGrpSpPr/>
          <p:nvPr/>
        </p:nvGrpSpPr>
        <p:grpSpPr>
          <a:xfrm>
            <a:off x="1100895" y="1508207"/>
            <a:ext cx="11053006" cy="13533037"/>
            <a:chOff x="1100895" y="1508207"/>
            <a:chExt cx="11053006" cy="13533037"/>
          </a:xfrm>
        </p:grpSpPr>
        <p:sp>
          <p:nvSpPr>
            <p:cNvPr id="8" name="フローチャート: 処理 7">
              <a:extLst>
                <a:ext uri="{FF2B5EF4-FFF2-40B4-BE49-F238E27FC236}">
                  <a16:creationId xmlns:a16="http://schemas.microsoft.com/office/drawing/2014/main" id="{E5D70C87-AF8B-4E2C-B7EB-F5FAC33C5410}"/>
                </a:ext>
              </a:extLst>
            </p:cNvPr>
            <p:cNvSpPr/>
            <p:nvPr/>
          </p:nvSpPr>
          <p:spPr>
            <a:xfrm>
              <a:off x="1100895" y="2622126"/>
              <a:ext cx="11053006" cy="12419118"/>
            </a:xfrm>
            <a:prstGeom prst="flowChartProcess">
              <a:avLst/>
            </a:prstGeom>
            <a:solidFill>
              <a:srgbClr val="000000">
                <a:alpha val="7098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処理 8">
              <a:extLst>
                <a:ext uri="{FF2B5EF4-FFF2-40B4-BE49-F238E27FC236}">
                  <a16:creationId xmlns:a16="http://schemas.microsoft.com/office/drawing/2014/main" id="{9E96D342-096A-4E4A-97B5-7C3F7803B7AC}"/>
                </a:ext>
              </a:extLst>
            </p:cNvPr>
            <p:cNvSpPr/>
            <p:nvPr/>
          </p:nvSpPr>
          <p:spPr>
            <a:xfrm>
              <a:off x="1100895" y="1574227"/>
              <a:ext cx="4928647" cy="1047899"/>
            </a:xfrm>
            <a:prstGeom prst="flowChartProcess">
              <a:avLst/>
            </a:prstGeom>
            <a:solidFill>
              <a:srgbClr val="000000">
                <a:alpha val="7098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EED7E84-242F-4893-A8E5-356312B07232}"/>
                </a:ext>
              </a:extLst>
            </p:cNvPr>
            <p:cNvSpPr txBox="1"/>
            <p:nvPr/>
          </p:nvSpPr>
          <p:spPr>
            <a:xfrm>
              <a:off x="2924721" y="6920006"/>
              <a:ext cx="822291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b="1" dirty="0">
                  <a:solidFill>
                    <a:schemeClr val="bg1"/>
                  </a:solidFill>
                </a:rPr>
                <a:t> </a:t>
              </a:r>
              <a:r>
                <a:rPr kumimoji="1" lang="ja-JP" altLang="en-US" sz="6600" b="1" dirty="0">
                  <a:solidFill>
                    <a:schemeClr val="bg1"/>
                  </a:solidFill>
                </a:rPr>
                <a:t>外部から取得した</a:t>
              </a:r>
              <a:endParaRPr kumimoji="1" lang="en-US" altLang="ja-JP" sz="6600" b="1" dirty="0">
                <a:solidFill>
                  <a:schemeClr val="bg1"/>
                </a:solidFill>
              </a:endParaRPr>
            </a:p>
            <a:p>
              <a:r>
                <a:rPr kumimoji="1" lang="en-US" altLang="ja-JP" sz="6600" b="1" dirty="0">
                  <a:solidFill>
                    <a:schemeClr val="bg1"/>
                  </a:solidFill>
                </a:rPr>
                <a:t>Ansible-Legacy Role</a:t>
              </a:r>
              <a:r>
                <a:rPr kumimoji="1" lang="ja-JP" altLang="en-US" sz="6600" b="1" dirty="0">
                  <a:solidFill>
                    <a:schemeClr val="bg1"/>
                  </a:solidFill>
                </a:rPr>
                <a:t>は</a:t>
              </a:r>
              <a:endParaRPr kumimoji="1" lang="en-US" altLang="ja-JP" sz="6600" b="1" dirty="0">
                <a:solidFill>
                  <a:schemeClr val="bg1"/>
                </a:solidFill>
              </a:endParaRPr>
            </a:p>
            <a:p>
              <a:r>
                <a:rPr kumimoji="1" lang="ja-JP" altLang="en-US" sz="6600" b="1" dirty="0">
                  <a:solidFill>
                    <a:schemeClr val="bg1"/>
                  </a:solidFill>
                </a:rPr>
                <a:t>編集せずに利用可能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5C45CFA-3E70-434D-87C0-A43728D27A88}"/>
                </a:ext>
              </a:extLst>
            </p:cNvPr>
            <p:cNvSpPr txBox="1"/>
            <p:nvPr/>
          </p:nvSpPr>
          <p:spPr>
            <a:xfrm>
              <a:off x="1425361" y="1508207"/>
              <a:ext cx="4876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 roles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06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DC0F6-97F9-4277-94EE-9F73679A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C0A46E-4FAE-49BB-8A2C-F601497B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9B0E2A5-AB4A-4BD1-A43D-12787EDC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652"/>
            <a:ext cx="28871863" cy="162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4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AF8ED-8E27-457C-9302-8D76ECC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E0CA10-5180-4113-9BB8-54B71A29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B57C139-534D-4838-AC42-1253CA4D1995}"/>
              </a:ext>
            </a:extLst>
          </p:cNvPr>
          <p:cNvGrpSpPr/>
          <p:nvPr/>
        </p:nvGrpSpPr>
        <p:grpSpPr>
          <a:xfrm>
            <a:off x="-1" y="68597"/>
            <a:ext cx="28871864" cy="16242630"/>
            <a:chOff x="-1" y="68597"/>
            <a:chExt cx="28871864" cy="1624263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529FDBE-7EA0-4901-9B6B-5D7A995F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597"/>
              <a:ext cx="28871863" cy="1624263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D006665-D267-45E5-A222-AA73A16BC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55388"/>
              <a:ext cx="28871864" cy="16069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92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</TotalTime>
  <Words>1622</Words>
  <Application>Microsoft Office PowerPoint</Application>
  <PresentationFormat>ユーザー設定</PresentationFormat>
  <Paragraphs>554</Paragraphs>
  <Slides>72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72</vt:i4>
      </vt:variant>
    </vt:vector>
  </HeadingPairs>
  <TitlesOfParts>
    <vt:vector size="77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Kamakura Maki(鎌倉　真希)</dc:creator>
  <cp:lastModifiedBy>Kamakura Maki(鎌倉　真希)</cp:lastModifiedBy>
  <cp:revision>59</cp:revision>
  <dcterms:created xsi:type="dcterms:W3CDTF">2023-01-24T13:09:43Z</dcterms:created>
  <dcterms:modified xsi:type="dcterms:W3CDTF">2023-02-09T07:22:49Z</dcterms:modified>
</cp:coreProperties>
</file>